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441" autoAdjust="0"/>
    <p:restoredTop sz="93310" autoAdjust="0"/>
  </p:normalViewPr>
  <p:slideViewPr>
    <p:cSldViewPr>
      <p:cViewPr varScale="1">
        <p:scale>
          <a:sx n="68" d="100"/>
          <a:sy n="68" d="100"/>
        </p:scale>
        <p:origin x="78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D7B0E-E9EB-437C-9D72-E26D5C04AE84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BDFA55-1C84-451B-9C1F-F2A9E1ACCAC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BDFA55-1C84-451B-9C1F-F2A9E1ACCACA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1B225-16A3-4332-B9C9-D12EAADAE587}" type="datetimeFigureOut">
              <a:rPr lang="en-GB" smtClean="0"/>
              <a:pPr/>
              <a:t>01/05/2021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E45DA-C004-4AC1-8CEC-C7FB778D1D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14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1B225-16A3-4332-B9C9-D12EAADAE587}" type="datetimeFigureOut">
              <a:rPr lang="en-GB" smtClean="0"/>
              <a:pPr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1B225-16A3-4332-B9C9-D12EAADAE587}" type="datetimeFigureOut">
              <a:rPr lang="en-GB" smtClean="0"/>
              <a:pPr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E45DA-C004-4AC1-8CEC-C7FB778D1D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1B225-16A3-4332-B9C9-D12EAADAE587}" type="datetimeFigureOut">
              <a:rPr lang="en-GB" smtClean="0"/>
              <a:pPr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E45DA-C004-4AC1-8CEC-C7FB778D1D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40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5.jpeg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13.png"/><Relationship Id="rId4" Type="http://schemas.openxmlformats.org/officeDocument/2006/relationships/audio" Target="../media/audio4.wav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3717032"/>
            <a:ext cx="7196328" cy="1470025"/>
          </a:xfrm>
        </p:spPr>
        <p:txBody>
          <a:bodyPr/>
          <a:lstStyle/>
          <a:p>
            <a:r>
              <a:rPr lang="en-GB" sz="8000" b="1" u="sng" dirty="0">
                <a:solidFill>
                  <a:schemeClr val="tx1"/>
                </a:solidFill>
              </a:rPr>
              <a:t>Owls: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5445224"/>
            <a:ext cx="7894648" cy="987552"/>
          </a:xfrm>
        </p:spPr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>Where do they live? What do they eat? What do they look like? What do they do?</a:t>
            </a:r>
          </a:p>
        </p:txBody>
      </p:sp>
      <p:pic>
        <p:nvPicPr>
          <p:cNvPr id="10241" name="Picture 1" descr="MP90044837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335338" cy="35321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</p:pic>
      <p:pic>
        <p:nvPicPr>
          <p:cNvPr id="10242" name="Picture 2" descr="MP900406517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88640"/>
            <a:ext cx="2506662" cy="37623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</p:pic>
      <p:pic>
        <p:nvPicPr>
          <p:cNvPr id="9" name="Picture 5" descr="Barn_Owl_on_a_tree_cavi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88640"/>
            <a:ext cx="2542979" cy="38164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51520" y="188640"/>
            <a:ext cx="8712968" cy="6408712"/>
          </a:xfrm>
          <a:prstGeom prst="rect">
            <a:avLst/>
          </a:prstGeom>
          <a:blipFill dpi="0" rotWithShape="1">
            <a:blip r:embed="rId2" cstate="print">
              <a:alphaModFix amt="80000"/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174" y="476672"/>
            <a:ext cx="92127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Habitat: Where do they live?</a:t>
            </a:r>
          </a:p>
        </p:txBody>
      </p:sp>
      <p:pic>
        <p:nvPicPr>
          <p:cNvPr id="14" name="Picture 5" descr="barn_owl_ap_3_470x3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12776"/>
            <a:ext cx="3888432" cy="295389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611560" y="1412776"/>
            <a:ext cx="3888432" cy="2246769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Owls don’t build nests. They look for shelter in farm buildings as well as </a:t>
            </a:r>
            <a:r>
              <a:rPr lang="en-GB" sz="2800" b="1" dirty="0"/>
              <a:t>churches</a:t>
            </a:r>
            <a:r>
              <a:rPr lang="en-GB" sz="2800" dirty="0"/>
              <a:t>, </a:t>
            </a:r>
            <a:r>
              <a:rPr lang="en-GB" sz="2800" b="1" dirty="0"/>
              <a:t>sheds</a:t>
            </a:r>
            <a:r>
              <a:rPr lang="en-GB" sz="2800" dirty="0"/>
              <a:t> and holes in </a:t>
            </a:r>
            <a:r>
              <a:rPr lang="en-GB" sz="2800" b="1" dirty="0"/>
              <a:t>trees</a:t>
            </a:r>
            <a:r>
              <a:rPr lang="en-GB" sz="2800" dirty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1560" y="4509120"/>
            <a:ext cx="3888432" cy="181588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Their homes have to protect the owls from the wind and rain, especially in winter.</a:t>
            </a:r>
          </a:p>
        </p:txBody>
      </p:sp>
      <p:pic>
        <p:nvPicPr>
          <p:cNvPr id="9218" name="Picture 2" descr="nest on wa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581128"/>
            <a:ext cx="3124630" cy="1944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51520" y="188640"/>
            <a:ext cx="8712968" cy="6408712"/>
          </a:xfrm>
          <a:prstGeom prst="rect">
            <a:avLst/>
          </a:prstGeom>
          <a:blipFill dpi="0" rotWithShape="1">
            <a:blip r:embed="rId2" cstate="print">
              <a:alphaModFix amt="80000"/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900326" y="476672"/>
            <a:ext cx="75584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Diet: What do they eat?</a:t>
            </a:r>
          </a:p>
        </p:txBody>
      </p:sp>
      <p:pic>
        <p:nvPicPr>
          <p:cNvPr id="13" name="Picture 5" descr="short-eared-owl-64697"/>
          <p:cNvPicPr>
            <a:picLocks noChangeAspect="1" noChangeArrowheads="1"/>
          </p:cNvPicPr>
          <p:nvPr/>
        </p:nvPicPr>
        <p:blipFill>
          <a:blip r:embed="rId3" cstate="print"/>
          <a:srcRect t="8529" b="11294"/>
          <a:stretch>
            <a:fillRect/>
          </a:stretch>
        </p:blipFill>
        <p:spPr bwMode="auto">
          <a:xfrm>
            <a:off x="5652120" y="1340768"/>
            <a:ext cx="2817813" cy="33843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611560" y="4941168"/>
            <a:ext cx="4824536" cy="129266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US" sz="2600" dirty="0"/>
              <a:t>Owls hunt at night and have very </a:t>
            </a:r>
            <a:r>
              <a:rPr lang="en-US" sz="2600" b="1" dirty="0"/>
              <a:t>long</a:t>
            </a:r>
            <a:r>
              <a:rPr lang="en-US" sz="2600" dirty="0"/>
              <a:t> legs, toes and </a:t>
            </a:r>
            <a:r>
              <a:rPr lang="en-US" sz="2600" b="1" dirty="0"/>
              <a:t>claws</a:t>
            </a:r>
            <a:r>
              <a:rPr lang="en-US" sz="2600" dirty="0"/>
              <a:t> which help them to catch prey.</a:t>
            </a:r>
            <a:endParaRPr lang="en-GB" sz="2600" dirty="0"/>
          </a:p>
        </p:txBody>
      </p:sp>
      <p:sp>
        <p:nvSpPr>
          <p:cNvPr id="16" name="TextBox 15"/>
          <p:cNvSpPr txBox="1"/>
          <p:nvPr/>
        </p:nvSpPr>
        <p:spPr>
          <a:xfrm>
            <a:off x="611560" y="3356992"/>
            <a:ext cx="4680520" cy="1384995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Owls have brilliant eyes and ears to help them see and listen for other animals.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560" y="1340768"/>
            <a:ext cx="4680520" cy="181588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Owls hunt for </a:t>
            </a:r>
            <a:r>
              <a:rPr lang="en-GB" sz="2800" b="1" dirty="0"/>
              <a:t>mice</a:t>
            </a:r>
            <a:r>
              <a:rPr lang="en-GB" sz="2800" dirty="0"/>
              <a:t> and other small animals such as </a:t>
            </a:r>
            <a:r>
              <a:rPr lang="en-GB" sz="2800" b="1" dirty="0"/>
              <a:t>rats</a:t>
            </a:r>
            <a:r>
              <a:rPr lang="en-GB" sz="2800" dirty="0"/>
              <a:t>, </a:t>
            </a:r>
            <a:r>
              <a:rPr lang="en-GB" sz="2800" b="1" dirty="0"/>
              <a:t>small birds </a:t>
            </a:r>
            <a:r>
              <a:rPr lang="en-GB" sz="2800" dirty="0"/>
              <a:t>and </a:t>
            </a:r>
            <a:r>
              <a:rPr lang="en-GB" sz="2800" b="1" dirty="0"/>
              <a:t>frogs</a:t>
            </a:r>
            <a:r>
              <a:rPr lang="en-GB" sz="2800" dirty="0"/>
              <a:t>.</a:t>
            </a:r>
          </a:p>
        </p:txBody>
      </p:sp>
      <p:pic>
        <p:nvPicPr>
          <p:cNvPr id="18" name="Picture 5" descr="GD6225322@Little-Owl-Jill-P-4095"/>
          <p:cNvPicPr>
            <a:picLocks noChangeAspect="1" noChangeArrowheads="1"/>
          </p:cNvPicPr>
          <p:nvPr/>
        </p:nvPicPr>
        <p:blipFill>
          <a:blip r:embed="rId4" cstate="print"/>
          <a:srcRect r="30026"/>
          <a:stretch>
            <a:fillRect/>
          </a:stretch>
        </p:blipFill>
        <p:spPr bwMode="auto">
          <a:xfrm>
            <a:off x="6948264" y="4869160"/>
            <a:ext cx="1512168" cy="1566863"/>
          </a:xfrm>
          <a:prstGeom prst="rect">
            <a:avLst/>
          </a:prstGeom>
          <a:noFill/>
          <a:ln w="38100">
            <a:solidFill>
              <a:schemeClr val="tx1"/>
            </a:solidFill>
            <a:prstDash val="solid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1520" y="188640"/>
            <a:ext cx="8712968" cy="6408712"/>
          </a:xfrm>
          <a:prstGeom prst="rect">
            <a:avLst/>
          </a:prstGeom>
          <a:blipFill dpi="0" rotWithShape="1">
            <a:blip r:embed="rId3" cstate="print">
              <a:alphaModFix amt="80000"/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272044" y="260648"/>
            <a:ext cx="88719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Appearance: What do they look like?</a:t>
            </a:r>
          </a:p>
        </p:txBody>
      </p:sp>
      <p:pic>
        <p:nvPicPr>
          <p:cNvPr id="10" name="Picture 1" descr="MP90044837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132856"/>
            <a:ext cx="3127768" cy="331236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707904" y="1484784"/>
            <a:ext cx="5040560" cy="1384995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Owls are covered in thousands of feathers, some plain, some patterned.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07904" y="4365104"/>
            <a:ext cx="5040560" cy="181588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Owls have huge, round eyes and a curved beak. They have a big body and powerful feet with sharp claws.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07904" y="3140968"/>
            <a:ext cx="5040560" cy="954107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They are usually brown, black, white or grey in colour.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51520" y="188640"/>
            <a:ext cx="8712968" cy="6408712"/>
          </a:xfrm>
          <a:prstGeom prst="rect">
            <a:avLst/>
          </a:prstGeom>
          <a:blipFill dpi="0" rotWithShape="1">
            <a:blip r:embed="rId6" cstate="print">
              <a:alphaModFix amt="80000"/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/>
          </a:p>
        </p:txBody>
      </p:sp>
      <p:sp>
        <p:nvSpPr>
          <p:cNvPr id="14" name="Rectangle 13"/>
          <p:cNvSpPr/>
          <p:nvPr/>
        </p:nvSpPr>
        <p:spPr>
          <a:xfrm>
            <a:off x="272044" y="260648"/>
            <a:ext cx="88719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8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Behaviour</a:t>
            </a:r>
            <a:r>
              <a:rPr lang="en-US" sz="4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What do they do?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7544" y="1916832"/>
            <a:ext cx="5040560" cy="1384995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Owls are nocturnal animals which means they are active at night.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7544" y="3429000"/>
            <a:ext cx="5040560" cy="1384995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They can bob their head up and down and turn it almost all the way around.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07904" y="5013176"/>
            <a:ext cx="5040560" cy="1384995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Some owls hoot as well as screeching, hissing, snorting and whistling. </a:t>
            </a:r>
          </a:p>
        </p:txBody>
      </p:sp>
      <p:pic>
        <p:nvPicPr>
          <p:cNvPr id="18" name="MS900388440[1].wav">
            <a:hlinkClick r:id="" action="ppaction://media"/>
          </p:cNvPr>
          <p:cNvPicPr>
            <a:picLocks noRot="1" noChangeAspect="1"/>
          </p:cNvPicPr>
          <p:nvPr>
            <a:wavAudioFile r:embed="rId1" name="MS900388440[1].wav"/>
          </p:nvPr>
        </p:nvPicPr>
        <p:blipFill>
          <a:blip r:embed="rId7" cstate="print"/>
          <a:stretch>
            <a:fillRect/>
          </a:stretch>
        </p:blipFill>
        <p:spPr>
          <a:xfrm>
            <a:off x="611560" y="5517232"/>
            <a:ext cx="304800" cy="304800"/>
          </a:xfrm>
          <a:prstGeom prst="rect">
            <a:avLst/>
          </a:prstGeom>
        </p:spPr>
      </p:pic>
      <p:pic>
        <p:nvPicPr>
          <p:cNvPr id="19" name="MS900074843[1].wav">
            <a:hlinkClick r:id="" action="ppaction://media"/>
          </p:cNvPr>
          <p:cNvPicPr>
            <a:picLocks noRot="1" noChangeAspect="1"/>
          </p:cNvPicPr>
          <p:nvPr>
            <a:wavAudioFile r:embed="rId2" name="MS900074843[1].wav"/>
          </p:nvPr>
        </p:nvPicPr>
        <p:blipFill>
          <a:blip r:embed="rId8" cstate="print"/>
          <a:stretch>
            <a:fillRect/>
          </a:stretch>
        </p:blipFill>
        <p:spPr>
          <a:xfrm>
            <a:off x="1115616" y="5517232"/>
            <a:ext cx="304800" cy="304800"/>
          </a:xfrm>
          <a:prstGeom prst="rect">
            <a:avLst/>
          </a:prstGeom>
        </p:spPr>
      </p:pic>
      <p:pic>
        <p:nvPicPr>
          <p:cNvPr id="20" name="MS900388439[1].wav">
            <a:hlinkClick r:id="" action="ppaction://media"/>
          </p:cNvPr>
          <p:cNvPicPr>
            <a:picLocks noRot="1" noChangeAspect="1"/>
          </p:cNvPicPr>
          <p:nvPr>
            <a:wavAudioFile r:embed="rId3" name="MS900388439[1].wav"/>
          </p:nvPr>
        </p:nvPicPr>
        <p:blipFill>
          <a:blip r:embed="rId9" cstate="print"/>
          <a:stretch>
            <a:fillRect/>
          </a:stretch>
        </p:blipFill>
        <p:spPr>
          <a:xfrm>
            <a:off x="1619672" y="5517232"/>
            <a:ext cx="304800" cy="304800"/>
          </a:xfrm>
          <a:prstGeom prst="rect">
            <a:avLst/>
          </a:prstGeom>
        </p:spPr>
      </p:pic>
      <p:pic>
        <p:nvPicPr>
          <p:cNvPr id="21" name="MS900327539[1].wav">
            <a:hlinkClick r:id="" action="ppaction://media"/>
          </p:cNvPr>
          <p:cNvPicPr>
            <a:picLocks noRot="1" noChangeAspect="1"/>
          </p:cNvPicPr>
          <p:nvPr>
            <a:wavAudioFile r:embed="rId4" name="MS900327539[1].wav"/>
          </p:nvPr>
        </p:nvPicPr>
        <p:blipFill>
          <a:blip r:embed="rId10" cstate="print"/>
          <a:stretch>
            <a:fillRect/>
          </a:stretch>
        </p:blipFill>
        <p:spPr>
          <a:xfrm>
            <a:off x="2123728" y="5517232"/>
            <a:ext cx="304800" cy="304800"/>
          </a:xfrm>
          <a:prstGeom prst="rect">
            <a:avLst/>
          </a:prstGeom>
        </p:spPr>
      </p:pic>
      <p:pic>
        <p:nvPicPr>
          <p:cNvPr id="22" name="Picture 5" descr="Barn_Owl_on_a_tree_cavity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1052736"/>
            <a:ext cx="2542979" cy="38164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23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4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53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res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Forest</Template>
  <TotalTime>129</TotalTime>
  <Words>239</Words>
  <Application>Microsoft Office PowerPoint</Application>
  <PresentationFormat>On-screen Show (4:3)</PresentationFormat>
  <Paragraphs>18</Paragraphs>
  <Slides>5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Georgia</vt:lpstr>
      <vt:lpstr>Wingdings 2</vt:lpstr>
      <vt:lpstr>Forest</vt:lpstr>
      <vt:lpstr>Owls: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Frogs:</dc:title>
  <dc:creator>Adele</dc:creator>
  <cp:lastModifiedBy>C Coles BTP</cp:lastModifiedBy>
  <cp:revision>22</cp:revision>
  <dcterms:created xsi:type="dcterms:W3CDTF">2013-02-26T20:59:09Z</dcterms:created>
  <dcterms:modified xsi:type="dcterms:W3CDTF">2021-05-01T14:14:51Z</dcterms:modified>
</cp:coreProperties>
</file>