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1" r:id="rId18"/>
    <p:sldId id="301" r:id="rId19"/>
    <p:sldId id="304" r:id="rId20"/>
    <p:sldId id="307" r:id="rId21"/>
    <p:sldId id="314" r:id="rId22"/>
    <p:sldId id="308" r:id="rId23"/>
    <p:sldId id="315" r:id="rId24"/>
    <p:sldId id="317" r:id="rId25"/>
    <p:sldId id="316" r:id="rId26"/>
    <p:sldId id="31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668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microsoft.com/office/2007/relationships/hdphoto" Target="../media/hdphoto3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microsoft.com/office/2007/relationships/hdphoto" Target="../media/hdphoto1.wdp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Relationship Id="rId10" Type="http://schemas.microsoft.com/office/2007/relationships/hdphoto" Target="../media/hdphoto5.wdp"/><Relationship Id="rId4" Type="http://schemas.microsoft.com/office/2007/relationships/hdphoto" Target="../media/hdphoto1.wdp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97" y="2282509"/>
            <a:ext cx="6523285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11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48, 49, 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called?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668" y="2793727"/>
            <a:ext cx="626025" cy="626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717" y="3228843"/>
            <a:ext cx="2633690" cy="187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11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48, 49, 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called?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1438" y="1604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9610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eleven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668" y="2793727"/>
            <a:ext cx="626025" cy="626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717" y="3228843"/>
            <a:ext cx="2633690" cy="18740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03092" y="287474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cube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3192" y="4783574"/>
            <a:ext cx="2773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Balance scale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236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8587" y="1821556"/>
            <a:ext cx="5393675" cy="38380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case is heavier?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3412">
            <a:off x="2079517" y="1273604"/>
            <a:ext cx="2562225" cy="2085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484">
            <a:off x="4743797" y="2365830"/>
            <a:ext cx="2562225" cy="2085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0829" y="51487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 is heavier than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413" y="4930489"/>
            <a:ext cx="1184891" cy="964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87" y="4879731"/>
            <a:ext cx="1184891" cy="9646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8587" y="1821556"/>
            <a:ext cx="5393675" cy="38380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case is lighter?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3412">
            <a:off x="2079517" y="1273604"/>
            <a:ext cx="2562225" cy="2085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484">
            <a:off x="4743797" y="2365830"/>
            <a:ext cx="2562225" cy="2085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0829" y="51487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  is lighter than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789" y="4925142"/>
            <a:ext cx="1184891" cy="964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796" y="4958783"/>
            <a:ext cx="1184891" cy="9646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179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121887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When the scale is balanced…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22" y="1414995"/>
            <a:ext cx="4940491" cy="3515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44" b="93501" l="1534" r="100000">
                        <a14:backgroundMark x1="14417" y1="24109" x2="14417" y2="24109"/>
                        <a14:backgroundMark x1="27147" y1="419" x2="27147" y2="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343" y="2255943"/>
            <a:ext cx="1180428" cy="863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80" b="93613" l="9924" r="89885">
                        <a14:backgroundMark x1="16412" y1="16567" x2="16412" y2="16567"/>
                        <a14:backgroundMark x1="27099" y1="4790" x2="27099" y2="47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410">
            <a:off x="5266813" y="1978266"/>
            <a:ext cx="1359870" cy="13001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9245" y="4838604"/>
            <a:ext cx="6546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objects have the same mass.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25100" y="1631120"/>
            <a:ext cx="5107161" cy="36341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does the scale tell you?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99775">
            <a:off x="2406611" y="1849286"/>
            <a:ext cx="1278414" cy="12384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494">
            <a:off x="5725874" y="3206849"/>
            <a:ext cx="1013155" cy="981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56270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heavier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11523">
            <a:off x="698874" y="3442656"/>
            <a:ext cx="1466178" cy="142036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494">
            <a:off x="2280266" y="4434431"/>
            <a:ext cx="1013155" cy="981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99775">
            <a:off x="6847139" y="4359012"/>
            <a:ext cx="1278414" cy="12384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7580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lighter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100" y="1631120"/>
            <a:ext cx="5107161" cy="3634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88048">
            <a:off x="5377537" y="1935151"/>
            <a:ext cx="1278414" cy="12384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7793">
            <a:off x="1840888" y="2636953"/>
            <a:ext cx="2058537" cy="19942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9483">
            <a:off x="839729" y="554886"/>
            <a:ext cx="1013155" cy="9814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5668">
            <a:off x="2409181" y="5156424"/>
            <a:ext cx="1077108" cy="1043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7793">
            <a:off x="6814783" y="4955184"/>
            <a:ext cx="1249023" cy="12099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does the scale tell you?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9888" y="504465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has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GB" sz="3200" dirty="0" smtClean="0">
                <a:latin typeface="Comic Sans MS" panose="030F0702030302020204" pitchFamily="66" charset="0"/>
              </a:rPr>
              <a:t>mass as 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261815" y="5044657"/>
            <a:ext cx="1842448" cy="5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94168">
            <a:off x="5008219" y="2183360"/>
            <a:ext cx="2058537" cy="19942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32707">
            <a:off x="2237772" y="2453502"/>
            <a:ext cx="1353526" cy="13112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61178">
            <a:off x="588723" y="3589262"/>
            <a:ext cx="1278414" cy="12384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94168">
            <a:off x="6849048" y="4609477"/>
            <a:ext cx="1561932" cy="15131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32707">
            <a:off x="1601592" y="4740544"/>
            <a:ext cx="1026999" cy="99490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does the scale tell you?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881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603" y="1584811"/>
            <a:ext cx="5172239" cy="36804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0190" y="1617481"/>
            <a:ext cx="5107161" cy="36341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think?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4254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heavier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6996" flipH="1">
            <a:off x="2127130" y="1411835"/>
            <a:ext cx="1291465" cy="16300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3741" y="3238111"/>
            <a:ext cx="1291465" cy="16300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1386" y="2797242"/>
            <a:ext cx="2292544" cy="16651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9210" flipH="1">
            <a:off x="4602698" y="2349679"/>
            <a:ext cx="2292544" cy="16651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562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67552 0.1118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67" y="557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4882 0.1569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9888" y="504465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has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GB" sz="3200" dirty="0" smtClean="0">
                <a:latin typeface="Comic Sans MS" panose="030F0702030302020204" pitchFamily="66" charset="0"/>
              </a:rPr>
              <a:t>mass as 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think?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586" y="3177520"/>
            <a:ext cx="1141382" cy="13919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60" y="2851475"/>
            <a:ext cx="1832057" cy="20900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392" y="1922805"/>
            <a:ext cx="1141382" cy="13919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63" y="1767386"/>
            <a:ext cx="1832057" cy="2090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51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04549 0.1997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997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0.02934 0.206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6235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lighter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91" y="1613949"/>
            <a:ext cx="5107161" cy="36341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8125">
            <a:off x="2325692" y="2975798"/>
            <a:ext cx="1399533" cy="10416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70" y="3557443"/>
            <a:ext cx="1399533" cy="10416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5137" r="94521">
                        <a14:backgroundMark x1="24315" y1="36087" x2="24315" y2="36087"/>
                        <a14:backgroundMark x1="25342" y1="6087" x2="25342" y2="60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9544">
            <a:off x="6304523" y="3363772"/>
            <a:ext cx="2040006" cy="1606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5137" r="94521">
                        <a14:backgroundMark x1="24315" y1="36087" x2="24315" y2="36087"/>
                        <a14:backgroundMark x1="25342" y1="6087" x2="25342" y2="60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9507">
            <a:off x="4709739" y="1675900"/>
            <a:ext cx="2040006" cy="16068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do you think?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742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63299 0.233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49" y="116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51059 0.220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38" y="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7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3.3|7.7|1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1.6|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.8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4.7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.8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6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4.2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8770</TotalTime>
  <Words>224</Words>
  <Application>Microsoft Office PowerPoint</Application>
  <PresentationFormat>On-screen Show (4:3)</PresentationFormat>
  <Paragraphs>52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2021-03-10T12:36:03Z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