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48" r:id="rId2"/>
  </p:sldMasterIdLst>
  <p:sldIdLst>
    <p:sldId id="256" r:id="rId3"/>
    <p:sldId id="259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3F7F6F7-4D2E-3B57-87EA-10BF25CD114F}" v="425" dt="2021-01-07T22:11:24.966"/>
    <p1510:client id="{BB62FACB-A2F4-4523-9BC4-2D0BC1C463D4}" v="944" dt="2021-01-07T22:02:41.19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72" d="100"/>
          <a:sy n="72" d="100"/>
        </p:scale>
        <p:origin x="45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microsoft.com/office/2015/10/relationships/revisionInfo" Target="revisionInfo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6DFF08F-DC6B-4601-B491-B0F83F6DD2DA}" type="datetimeFigureOut">
              <a:rPr lang="en-US" dirty="0"/>
              <a:t>1/9/2021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573235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18535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188432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41230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1/9/2021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7956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4373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1/9/2021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3157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4391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33123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63132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54796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326A72-6838-4644-9858-121E9B54C4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C10F2B0-3DDF-47F8-83F7-080CEC8108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5FDA07-D38C-4885-8DF6-A99F19A88F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6381A8-12A0-4009-B989-659F963692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2BE5F2-6758-4D6A-BE7F-A9D384ACC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22405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45F630-B355-4BD2-BCF2-9AE8FDE230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BFA1C5-EF60-4F4B-9453-3C599BE624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FF7680-3CDB-4E42-B6D6-86C50C6C27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B434AC-D4C1-4327-AA1D-39D3E0834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A7B134-6634-463D-A5D5-8DCA78A020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73974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B972CB-3DC3-455A-962A-8154C5274B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89AED8-0E99-4112-8674-E43F086F87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50A2C6-94EA-448F-BD1E-AFF7E8409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039786-9CEE-413D-8BCB-61895CD64E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CDF450-46BD-471A-811F-240D103051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9550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317495-DBED-4A85-BE1C-3A7C46FCC5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7E6E3F-6404-4EAD-8569-6339BA84F3B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AFB69C8-C4F7-4161-A536-BE1982B862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B66559-8F72-49F4-9548-D11B4189A3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7115C7-AABA-4C7D-BD74-6C12B5A2EF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64E67B-00B5-4912-ACDF-476F391B66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5791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364BDD-CA1A-4C53-ADAE-C9C21090B4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705E6B-96DF-4C90-9647-C28A6DE659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4AD2A40-9EE6-4233-B53C-ECE2E14998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79738C9-A773-4B11-9579-6371948992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B0417D1-F0B5-4275-9E2E-66048A2EB5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E88E8D0-7EFF-4839-A75A-BFB45C91E7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E4CEE43-F9F6-4CF7-9E81-9A0B4D8D6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24F8B29-353A-48A2-9E02-7B09CF892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08842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C5AF6E-837A-4293-AACE-9C647008C8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8FF9E1D-C962-4EAB-AADE-428DA51636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FB26197-817C-41EB-B60C-77A33F33A3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820363A-3266-404F-8EEA-EF0D257B4F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038461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3C4CC19-3FDA-4069-9213-951D70B0FF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8C0F34F-1345-497E-9538-AC6F554EA4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3C87FE-23C1-4603-A489-0689A549E0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120145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7AEA66-6409-489C-B514-BFB745276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2CE19E-E7CB-4C0F-A79C-65738A83B7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628ABE-FFA7-4C6C-A5E0-2A7AAF5289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2F4494-54FC-4A0A-9E57-9790CC2FAF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9B7979-93ED-4BC7-9455-A7CAFD8538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9FF32A-2420-43CD-9B36-F74E7C268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753983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FF85CF-1756-4919-AE8B-F248C704A4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A59444C-29B5-4460-A806-7A5A34B57D0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6B8FD75-6A10-4C48-9B7F-CF55531709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47D26A-EA6F-4F21-A9F0-51CB934419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0DF294-70DC-44FD-904D-6B924C418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9BF665-90D4-4E11-BF61-E5E1DF25AF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5461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95B38-869D-4D92-9DE3-6749C4CE36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27C2EBC-300B-48EA-B22F-6D4228E042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94099B-9DF3-418C-A127-660303A8D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7DE3E8-0288-44A6-B4EB-C373C764E7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0EFC8E-8948-407B-8CC1-5C9F151D41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925432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AE56F9B-FDE7-452F-A2B2-3CC952D3D1E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D116B52-E306-4A8B-AA40-CC92D642A7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EE018E-A78B-4509-B3CE-56EF458339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CE7B92-544D-4A15-AC5C-119A60C2CB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9CC687-8507-4179-A079-D026A4716D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00324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1/9/2021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12905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BB6A51F-8743-4D8D-A889-1C2AB604FE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AA1764-669B-4A19-A395-0D18EE5687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BED811-8CB1-4B94-8A8A-4167C27BC53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71E8A9-B7AB-4A19-BCD1-8F37FAA29164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CCD258-7CC0-4C0B-BDAD-BEBEDF8A87E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485635-DC7B-42C5-9321-E370FB7F74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1623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4500" b="0" dirty="0">
                <a:latin typeface="Maiandra GD"/>
                <a:ea typeface="+mj-lt"/>
                <a:cs typeface="+mj-lt"/>
              </a:rPr>
              <a:t>TUESDAY 12th January 2021 Topic Session 2  </a:t>
            </a:r>
            <a:endParaRPr lang="en-US" sz="4500" dirty="0">
              <a:latin typeface="Maiandra GD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202076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800" cap="all" dirty="0">
                <a:latin typeface="Maiandra GD"/>
              </a:rPr>
              <a:t>LO: TO </a:t>
            </a:r>
            <a:r>
              <a:rPr lang="en-GB" sz="2800" b="1" i="1" cap="all" dirty="0">
                <a:latin typeface="Maiandra GD"/>
              </a:rPr>
              <a:t>MAKE </a:t>
            </a:r>
            <a:r>
              <a:rPr lang="en-GB" sz="2800" cap="all" dirty="0">
                <a:latin typeface="Maiandra GD"/>
              </a:rPr>
              <a:t>YOUR OWN INSTRUMENT USING THINGS IN YOUR HOUSE.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8D902B-F7A3-4608-AF68-10540DF14C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In </a:t>
            </a:r>
            <a:r>
              <a:rPr lang="en-US" dirty="0" err="1"/>
              <a:t>Ossiri</a:t>
            </a:r>
            <a:r>
              <a:rPr lang="en-US" dirty="0"/>
              <a:t> and the Bala </a:t>
            </a:r>
            <a:r>
              <a:rPr lang="en-US" dirty="0" err="1"/>
              <a:t>Mengro</a:t>
            </a:r>
            <a:r>
              <a:rPr lang="en-US" dirty="0"/>
              <a:t>, </a:t>
            </a:r>
            <a:r>
              <a:rPr lang="en-US" dirty="0" err="1"/>
              <a:t>Ossiri</a:t>
            </a:r>
            <a:r>
              <a:rPr lang="en-US" dirty="0"/>
              <a:t> designs and makes her own instrument out of things she finds around her. </a:t>
            </a:r>
          </a:p>
        </p:txBody>
      </p:sp>
      <p:pic>
        <p:nvPicPr>
          <p:cNvPr id="6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EE02EC2D-6534-4B5E-81D2-8383B7B4E6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89569" y="2057400"/>
            <a:ext cx="7179733" cy="4038600"/>
          </a:xfrm>
        </p:spPr>
      </p:pic>
    </p:spTree>
    <p:extLst>
      <p:ext uri="{BB962C8B-B14F-4D97-AF65-F5344CB8AC3E}">
        <p14:creationId xmlns:p14="http://schemas.microsoft.com/office/powerpoint/2010/main" val="20803484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8D902B-F7A3-4608-AF68-10540DF14C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2358" y="350808"/>
            <a:ext cx="9875520" cy="1356360"/>
          </a:xfrm>
        </p:spPr>
        <p:txBody>
          <a:bodyPr>
            <a:normAutofit/>
          </a:bodyPr>
          <a:lstStyle/>
          <a:p>
            <a:r>
              <a:rPr lang="en-US" dirty="0"/>
              <a:t>YESTERDAY YOU DESIGNED YOUR INSTRUMENT...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BB8622F-606E-4768-8B45-C2AA6DCEF611}"/>
              </a:ext>
            </a:extLst>
          </p:cNvPr>
          <p:cNvSpPr txBox="1"/>
          <p:nvPr/>
        </p:nvSpPr>
        <p:spPr>
          <a:xfrm>
            <a:off x="825440" y="1846233"/>
            <a:ext cx="9299274" cy="36317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n-US" sz="3000" dirty="0">
                <a:latin typeface="Maiandra GD"/>
              </a:rPr>
              <a:t>Today you can spend some time making it! It need not be completed in one afternoon. You may wish to paint it or do a more complicated make that will take more time! </a:t>
            </a:r>
            <a:endParaRPr lang="en-US" sz="3000"/>
          </a:p>
          <a:p>
            <a:pPr algn="just"/>
            <a:endParaRPr lang="en-US" sz="3000" dirty="0">
              <a:latin typeface="Maiandra GD"/>
            </a:endParaRPr>
          </a:p>
          <a:p>
            <a:pPr algn="just"/>
            <a:r>
              <a:rPr lang="en-US" sz="3000" dirty="0">
                <a:latin typeface="Maiandra GD"/>
              </a:rPr>
              <a:t>We would love to see your finished instruments and you could even send us a video of you playing it! </a:t>
            </a:r>
          </a:p>
          <a:p>
            <a:pPr algn="just"/>
            <a:endParaRPr lang="en-US" sz="2000" dirty="0">
              <a:latin typeface="Maiandra GD"/>
            </a:endParaRPr>
          </a:p>
        </p:txBody>
      </p:sp>
    </p:spTree>
    <p:extLst>
      <p:ext uri="{BB962C8B-B14F-4D97-AF65-F5344CB8AC3E}">
        <p14:creationId xmlns:p14="http://schemas.microsoft.com/office/powerpoint/2010/main" val="3477755890"/>
      </p:ext>
    </p:extLst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115</Words>
  <Application>Microsoft Office PowerPoint</Application>
  <PresentationFormat>Widescreen</PresentationFormat>
  <Paragraphs>7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10" baseType="lpstr">
      <vt:lpstr>Arial</vt:lpstr>
      <vt:lpstr>Calibri</vt:lpstr>
      <vt:lpstr>Calibri Light</vt:lpstr>
      <vt:lpstr>Corbel</vt:lpstr>
      <vt:lpstr>Maiandra GD</vt:lpstr>
      <vt:lpstr>Basis</vt:lpstr>
      <vt:lpstr>Office Theme</vt:lpstr>
      <vt:lpstr>TUESDAY 12th January 2021 Topic Session 2  </vt:lpstr>
      <vt:lpstr>In Ossiri and the Bala Mengro, Ossiri designs and makes her own instrument out of things she finds around her. </vt:lpstr>
      <vt:lpstr>YESTERDAY YOU DESIGNED YOUR INSTRUMENT...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C Coles BTP</cp:lastModifiedBy>
  <cp:revision>122</cp:revision>
  <dcterms:created xsi:type="dcterms:W3CDTF">2021-01-07T21:36:15Z</dcterms:created>
  <dcterms:modified xsi:type="dcterms:W3CDTF">2021-01-09T16:56:04Z</dcterms:modified>
</cp:coreProperties>
</file>