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5339" y="1476926"/>
            <a:ext cx="9144000" cy="4476004"/>
          </a:xfrm>
        </p:spPr>
        <p:txBody>
          <a:bodyPr>
            <a:normAutofit fontScale="90000"/>
          </a:bodyPr>
          <a:lstStyle/>
          <a:p>
            <a:r>
              <a:rPr lang="en-GB" sz="8000" dirty="0">
                <a:latin typeface="Twinkl Precursive" panose="02000000000000000000" pitchFamily="2" charset="0"/>
              </a:rPr>
              <a:t>LO: To write about why the snail wishes to travel. </a:t>
            </a:r>
            <a:r>
              <a:rPr lang="en-GB" dirty="0">
                <a:latin typeface="Twinkl Precursive" panose="02000000000000000000" pitchFamily="2" charset="0"/>
              </a:rPr>
              <a:t/>
            </a:r>
            <a:br>
              <a:rPr lang="en-GB" dirty="0">
                <a:latin typeface="Twinkl Precursive" panose="02000000000000000000" pitchFamily="2" charset="0"/>
              </a:rPr>
            </a:br>
            <a:r>
              <a:rPr lang="en-GB" dirty="0">
                <a:latin typeface="Twinkl Precursive" panose="02000000000000000000" pitchFamily="2" charset="0"/>
              </a:rPr>
              <a:t/>
            </a:r>
            <a:br>
              <a:rPr lang="en-GB" dirty="0">
                <a:latin typeface="Twinkl Precursive" panose="02000000000000000000" pitchFamily="2" charset="0"/>
              </a:rPr>
            </a:br>
            <a:r>
              <a:rPr lang="en-GB" dirty="0">
                <a:latin typeface="Twinkl Precursive" panose="02000000000000000000" pitchFamily="2" charset="0"/>
              </a:rPr>
              <a:t>Tuesday 8</a:t>
            </a:r>
            <a:r>
              <a:rPr lang="en-GB" baseline="30000" dirty="0">
                <a:latin typeface="Twinkl Precursive" panose="02000000000000000000" pitchFamily="2" charset="0"/>
              </a:rPr>
              <a:t>th</a:t>
            </a:r>
            <a:r>
              <a:rPr lang="en-GB" dirty="0">
                <a:latin typeface="Twinkl Precursive" panose="02000000000000000000" pitchFamily="2" charset="0"/>
              </a:rPr>
              <a:t> June 2021 </a:t>
            </a: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What do you think ‘the snail with the itchy foot means?’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The snail and the whale by Donaldson, Julia (9781509878826) | BrownsB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811" y="1690688"/>
            <a:ext cx="7587429" cy="8807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Why do you think the snail would like to go on a trip?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1554999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Discuss: </a:t>
            </a:r>
            <a:br>
              <a:rPr lang="en-GB" dirty="0">
                <a:latin typeface="Twinkl Precursive" panose="02000000000000000000" pitchFamily="2" charset="0"/>
              </a:rPr>
            </a:br>
            <a:r>
              <a:rPr lang="en-GB" dirty="0">
                <a:latin typeface="Twinkl Precursive" panose="02000000000000000000" pitchFamily="2" charset="0"/>
              </a:rPr>
              <a:t>Where would you tell the snail to go for her first adventure?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237" y="2162969"/>
            <a:ext cx="4581525" cy="367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2090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Look at this example</a:t>
            </a:r>
          </a:p>
        </p:txBody>
      </p:sp>
      <p:pic>
        <p:nvPicPr>
          <p:cNvPr id="2050" name="Picture 2" descr="The perks of living by the River Thame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6233" y="1825625"/>
            <a:ext cx="7739533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Content Placeholder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064841"/>
            <a:ext cx="1849114" cy="14839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53003" y="2017496"/>
            <a:ext cx="6885992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Precursive" panose="02000000000000000000" pitchFamily="2" charset="0"/>
              </a:rPr>
              <a:t>I would send the snail to see London </a:t>
            </a:r>
            <a:r>
              <a:rPr lang="en-GB" sz="2000" dirty="0">
                <a:solidFill>
                  <a:srgbClr val="FF0000"/>
                </a:solidFill>
                <a:latin typeface="Twinkl Precursive" panose="02000000000000000000" pitchFamily="2" charset="0"/>
              </a:rPr>
              <a:t>and</a:t>
            </a:r>
            <a:r>
              <a:rPr lang="en-GB" sz="2000" dirty="0">
                <a:latin typeface="Twinkl Precursive" panose="02000000000000000000" pitchFamily="2" charset="0"/>
              </a:rPr>
              <a:t> the River Thames. </a:t>
            </a:r>
          </a:p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2000" dirty="0">
                <a:latin typeface="Twinkl Precursive" panose="02000000000000000000" pitchFamily="2" charset="0"/>
              </a:rPr>
              <a:t>The snail would love it </a:t>
            </a:r>
            <a:r>
              <a:rPr lang="en-GB" sz="2000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</a:t>
            </a:r>
            <a:r>
              <a:rPr lang="en-GB" sz="2000" dirty="0">
                <a:latin typeface="Twinkl Precursive" panose="02000000000000000000" pitchFamily="2" charset="0"/>
              </a:rPr>
              <a:t> it is exciting to visit the huge London Eye </a:t>
            </a:r>
            <a:r>
              <a:rPr lang="en-GB" sz="2000" dirty="0">
                <a:solidFill>
                  <a:srgbClr val="FF0000"/>
                </a:solidFill>
                <a:latin typeface="Twinkl Precursive" panose="02000000000000000000" pitchFamily="2" charset="0"/>
              </a:rPr>
              <a:t>and</a:t>
            </a:r>
            <a:r>
              <a:rPr lang="en-GB" sz="2000" dirty="0">
                <a:latin typeface="Twinkl Precursive" panose="02000000000000000000" pitchFamily="2" charset="0"/>
              </a:rPr>
              <a:t> the shining lights of a big city.  </a:t>
            </a:r>
          </a:p>
        </p:txBody>
      </p:sp>
    </p:spTree>
    <p:extLst>
      <p:ext uri="{BB962C8B-B14F-4D97-AF65-F5344CB8AC3E}">
        <p14:creationId xmlns:p14="http://schemas.microsoft.com/office/powerpoint/2010/main" val="343942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Option 1 – To write simple sentences about where you would send the snail. 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- Use the conjunctions ‘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>
                <a:latin typeface="Twinkl Precursive" panose="02000000000000000000" pitchFamily="2" charset="0"/>
              </a:rPr>
              <a:t>’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Option 2 - To write compound sentences about where you would send the snail. 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- Use the conjunctions ‘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>
                <a:latin typeface="Twinkl Precursive" panose="02000000000000000000" pitchFamily="2" charset="0"/>
              </a:rPr>
              <a:t>’ and ‘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</a:t>
            </a:r>
            <a:r>
              <a:rPr lang="en-GB" dirty="0">
                <a:latin typeface="Twinkl Precursive" panose="02000000000000000000" pitchFamily="2" charset="0"/>
              </a:rPr>
              <a:t>’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- Use adjectives (describing words) for effect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3711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142</Words>
  <Application>Microsoft Office PowerPoint</Application>
  <PresentationFormat>Custom</PresentationFormat>
  <Paragraphs>15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LO: To write about why the snail wishes to travel.   Tuesday 8th June 2021 </vt:lpstr>
      <vt:lpstr>What do you think ‘the snail with the itchy foot means?’</vt:lpstr>
      <vt:lpstr>Why do you think the snail would like to go on a trip?</vt:lpstr>
      <vt:lpstr>Discuss:  Where would you tell the snail to go for her first adventure? </vt:lpstr>
      <vt:lpstr>Look at this example</vt:lpstr>
      <vt:lpstr>Your Task: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Liz King</cp:lastModifiedBy>
  <cp:revision>8</cp:revision>
  <dcterms:created xsi:type="dcterms:W3CDTF">2021-06-03T14:27:07Z</dcterms:created>
  <dcterms:modified xsi:type="dcterms:W3CDTF">2021-06-03T16:45:35Z</dcterms:modified>
</cp:coreProperties>
</file>