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31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061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636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508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960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292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672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307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44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048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E77F-E14C-4B13-ACC0-53141C72518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515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5E77F-E14C-4B13-ACC0-53141C72518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36534-C39C-4B8F-AD7F-C6FA0BC82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706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383" y="318052"/>
            <a:ext cx="6220388" cy="920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14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1</cp:revision>
  <dcterms:created xsi:type="dcterms:W3CDTF">2020-06-19T12:25:28Z</dcterms:created>
  <dcterms:modified xsi:type="dcterms:W3CDTF">2020-11-29T17:34:31Z</dcterms:modified>
</cp:coreProperties>
</file>