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061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636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508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6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292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67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307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4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48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51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706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21" y="263386"/>
            <a:ext cx="6142944" cy="919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45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2020-06-19T12:25:28Z</dcterms:created>
  <dcterms:modified xsi:type="dcterms:W3CDTF">2020-06-19T12:27:13Z</dcterms:modified>
</cp:coreProperties>
</file>