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80" r:id="rId3"/>
    <p:sldId id="277" r:id="rId4"/>
    <p:sldId id="281" r:id="rId5"/>
    <p:sldId id="279" r:id="rId6"/>
    <p:sldId id="278" r:id="rId7"/>
    <p:sldId id="274" r:id="rId8"/>
    <p:sldId id="275" r:id="rId9"/>
    <p:sldId id="264" r:id="rId10"/>
    <p:sldId id="276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DA5"/>
    <a:srgbClr val="A7DCFD"/>
    <a:srgbClr val="F6BF82"/>
    <a:srgbClr val="F4AD5E"/>
    <a:srgbClr val="E9E6BD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721069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5870" y="2094016"/>
              <a:ext cx="2952790" cy="2894064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03384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6022" y="2383906"/>
              <a:ext cx="3135443" cy="2330707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DA5C110-3DE3-46A5-A517-78B5BE7B8D36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Octahedron</a:t>
            </a:r>
          </a:p>
        </p:txBody>
      </p:sp>
    </p:spTree>
    <p:extLst>
      <p:ext uri="{BB962C8B-B14F-4D97-AF65-F5344CB8AC3E}">
        <p14:creationId xmlns:p14="http://schemas.microsoft.com/office/powerpoint/2010/main" val="75836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723002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rgbClr val="D7ED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5923" y="2106795"/>
              <a:ext cx="2744802" cy="287322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755011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rgbClr val="D7ED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0528" y="2027726"/>
              <a:ext cx="3030297" cy="3031365"/>
            </a:xfrm>
            <a:prstGeom prst="rect">
              <a:avLst/>
            </a:prstGeom>
          </p:spPr>
        </p:pic>
      </p:grpSp>
      <p:sp>
        <p:nvSpPr>
          <p:cNvPr id="1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612409-CD3A-411F-8479-5324E11EF9BF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Square-Based Pyramid</a:t>
            </a:r>
          </a:p>
        </p:txBody>
      </p:sp>
    </p:spTree>
    <p:extLst>
      <p:ext uri="{BB962C8B-B14F-4D97-AF65-F5344CB8AC3E}">
        <p14:creationId xmlns:p14="http://schemas.microsoft.com/office/powerpoint/2010/main" val="369707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723003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583" y="2576227"/>
              <a:ext cx="3132968" cy="1934365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89209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7396" y="2298159"/>
              <a:ext cx="3276562" cy="2490499"/>
            </a:xfrm>
            <a:prstGeom prst="rect">
              <a:avLst/>
            </a:prstGeom>
          </p:spPr>
        </p:pic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930704-A238-457F-9FD0-3E03C75FB4A6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Pentagonal Prism</a:t>
            </a:r>
          </a:p>
        </p:txBody>
      </p:sp>
    </p:spTree>
    <p:extLst>
      <p:ext uri="{BB962C8B-B14F-4D97-AF65-F5344CB8AC3E}">
        <p14:creationId xmlns:p14="http://schemas.microsoft.com/office/powerpoint/2010/main" val="3708659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80178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5949" y="2097249"/>
              <a:ext cx="2938907" cy="2549880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4706866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6859" y="2224241"/>
              <a:ext cx="2582929" cy="2638338"/>
            </a:xfrm>
            <a:prstGeom prst="rect">
              <a:avLst/>
            </a:prstGeom>
          </p:spPr>
        </p:pic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9257D7-A655-4244-9B27-13F472E4C14C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Triangular Pyramid</a:t>
            </a:r>
          </a:p>
        </p:txBody>
      </p:sp>
    </p:spTree>
    <p:extLst>
      <p:ext uri="{BB962C8B-B14F-4D97-AF65-F5344CB8AC3E}">
        <p14:creationId xmlns:p14="http://schemas.microsoft.com/office/powerpoint/2010/main" val="16306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723002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rgbClr val="F6BF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6703" y="2791130"/>
              <a:ext cx="2943241" cy="1504559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96956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rgbClr val="F6BF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1100" y="1997738"/>
              <a:ext cx="1889153" cy="3091342"/>
            </a:xfrm>
            <a:prstGeom prst="rect">
              <a:avLst/>
            </a:prstGeom>
          </p:spPr>
        </p:pic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B14CFB-B141-4830-BEAD-58DF149B2067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Triangular Prism</a:t>
            </a:r>
          </a:p>
        </p:txBody>
      </p:sp>
    </p:spTree>
    <p:extLst>
      <p:ext uri="{BB962C8B-B14F-4D97-AF65-F5344CB8AC3E}">
        <p14:creationId xmlns:p14="http://schemas.microsoft.com/office/powerpoint/2010/main" val="261633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723003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4015" y="2683263"/>
              <a:ext cx="3306315" cy="1667796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80178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3718" y="2088177"/>
              <a:ext cx="2683918" cy="2910465"/>
            </a:xfrm>
            <a:prstGeom prst="rect">
              <a:avLst/>
            </a:prstGeom>
          </p:spPr>
        </p:pic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830AF2-4F06-49AF-AE6D-956B31F2B0E7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Cuboid</a:t>
            </a:r>
          </a:p>
        </p:txBody>
      </p:sp>
    </p:spTree>
    <p:extLst>
      <p:ext uri="{BB962C8B-B14F-4D97-AF65-F5344CB8AC3E}">
        <p14:creationId xmlns:p14="http://schemas.microsoft.com/office/powerpoint/2010/main" val="233046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723004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rgbClr val="F6BF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799" y="2194880"/>
              <a:ext cx="1575049" cy="2697060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830512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rgbClr val="F6BF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7114" y="2043878"/>
              <a:ext cx="2437126" cy="2999064"/>
            </a:xfrm>
            <a:prstGeom prst="rect">
              <a:avLst/>
            </a:prstGeom>
          </p:spPr>
        </p:pic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D1BADF-A6FB-43DE-98EF-241639381AD2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Cylinder</a:t>
            </a:r>
          </a:p>
        </p:txBody>
      </p:sp>
    </p:spTree>
    <p:extLst>
      <p:ext uri="{BB962C8B-B14F-4D97-AF65-F5344CB8AC3E}">
        <p14:creationId xmlns:p14="http://schemas.microsoft.com/office/powerpoint/2010/main" val="352434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723004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rgbClr val="D7ED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5021" y="2236824"/>
              <a:ext cx="2546606" cy="2613171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777972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rgbClr val="D7ED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6904" y="1996580"/>
              <a:ext cx="2362604" cy="3141060"/>
            </a:xfrm>
            <a:prstGeom prst="rect">
              <a:avLst/>
            </a:prstGeom>
          </p:spPr>
        </p:pic>
      </p:grpSp>
      <p:sp>
        <p:nvSpPr>
          <p:cNvPr id="1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476E94-40E1-4696-9455-8851667659F9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Cube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723004" y="1710737"/>
            <a:ext cx="3665347" cy="3665347"/>
            <a:chOff x="755651" y="1710737"/>
            <a:chExt cx="3665347" cy="3665347"/>
          </a:xfrm>
        </p:grpSpPr>
        <p:sp>
          <p:nvSpPr>
            <p:cNvPr id="4" name="Rectangle 3"/>
            <p:cNvSpPr/>
            <p:nvPr/>
          </p:nvSpPr>
          <p:spPr>
            <a:xfrm>
              <a:off x="755651" y="1710737"/>
              <a:ext cx="3665347" cy="3665347"/>
            </a:xfrm>
            <a:prstGeom prst="rect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05330" y="1972372"/>
              <a:ext cx="1972715" cy="3142075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805345" y="1710737"/>
            <a:ext cx="3665347" cy="3665347"/>
            <a:chOff x="4723004" y="1710737"/>
            <a:chExt cx="3665347" cy="3665347"/>
          </a:xfrm>
        </p:grpSpPr>
        <p:sp>
          <p:nvSpPr>
            <p:cNvPr id="7" name="Rectangle 6"/>
            <p:cNvSpPr/>
            <p:nvPr/>
          </p:nvSpPr>
          <p:spPr>
            <a:xfrm>
              <a:off x="4723004" y="1710737"/>
              <a:ext cx="3665347" cy="3665347"/>
            </a:xfrm>
            <a:prstGeom prst="rect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8853" y="2119378"/>
              <a:ext cx="2793648" cy="2848062"/>
            </a:xfrm>
            <a:prstGeom prst="rect">
              <a:avLst/>
            </a:prstGeom>
          </p:spPr>
        </p:pic>
      </p:grpSp>
      <p:sp>
        <p:nvSpPr>
          <p:cNvPr id="1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What shape does this net make?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0225DE-30CD-450B-811A-B2EF5A1AF798}"/>
              </a:ext>
            </a:extLst>
          </p:cNvPr>
          <p:cNvSpPr txBox="1"/>
          <p:nvPr/>
        </p:nvSpPr>
        <p:spPr>
          <a:xfrm>
            <a:off x="2554447" y="5629533"/>
            <a:ext cx="4035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Cone</a:t>
            </a:r>
          </a:p>
        </p:txBody>
      </p:sp>
    </p:spTree>
    <p:extLst>
      <p:ext uri="{BB962C8B-B14F-4D97-AF65-F5344CB8AC3E}">
        <p14:creationId xmlns:p14="http://schemas.microsoft.com/office/powerpoint/2010/main" val="337984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77</TotalTime>
  <Words>76</Words>
  <Application>Microsoft Office PowerPoint</Application>
  <PresentationFormat>On-screen Show (4:3)</PresentationFormat>
  <Paragraphs>18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What shape does this net make?</vt:lpstr>
      <vt:lpstr>What shape does this net make?</vt:lpstr>
      <vt:lpstr>What shape does this net make?</vt:lpstr>
      <vt:lpstr>What shape does this net make?</vt:lpstr>
      <vt:lpstr>What shape does this net make?</vt:lpstr>
      <vt:lpstr>What shape does this net make?</vt:lpstr>
      <vt:lpstr>What shape does this net make?</vt:lpstr>
      <vt:lpstr>What shape does this net make?</vt:lpstr>
      <vt:lpstr>What shape does this net make?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Fletcher</dc:creator>
  <cp:lastModifiedBy>K Wain BTP</cp:lastModifiedBy>
  <cp:revision>6</cp:revision>
  <dcterms:created xsi:type="dcterms:W3CDTF">2019-05-08T10:59:12Z</dcterms:created>
  <dcterms:modified xsi:type="dcterms:W3CDTF">2021-06-10T13:11:44Z</dcterms:modified>
</cp:coreProperties>
</file>