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62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97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807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70460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691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526" y="-322848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Friday 5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5526" y="2181463"/>
            <a:ext cx="9144000" cy="100773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L.O. To write questions to ask King Arthur.</a:t>
            </a:r>
          </a:p>
          <a:p>
            <a:r>
              <a:rPr lang="en-GB" dirty="0">
                <a:latin typeface="Comic Sans MS" panose="030F0702030302020204" pitchFamily="66" charset="0"/>
              </a:rPr>
              <a:t>To think of responses to those questions.</a:t>
            </a:r>
          </a:p>
        </p:txBody>
      </p:sp>
      <p:pic>
        <p:nvPicPr>
          <p:cNvPr id="4" name="Picture 3" descr="The Legend of King Arthur | WebEnglish.s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128" y="3070833"/>
            <a:ext cx="6725090" cy="378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What are Questions?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2411" y="1685109"/>
            <a:ext cx="75372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A question is a type of sentence.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ask a question to find out about something.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Questions begin with a </a:t>
            </a:r>
            <a:r>
              <a:rPr lang="en-GB" sz="3600" b="1" dirty="0">
                <a:latin typeface="Comic Sans MS" panose="030F0702030302020204" pitchFamily="66" charset="0"/>
              </a:rPr>
              <a:t>capital letter </a:t>
            </a:r>
            <a:r>
              <a:rPr lang="en-GB" sz="3600" dirty="0">
                <a:latin typeface="Comic Sans MS" panose="030F0702030302020204" pitchFamily="66" charset="0"/>
              </a:rPr>
              <a:t>and end with a </a:t>
            </a:r>
            <a:r>
              <a:rPr lang="en-GB" sz="3600" b="1" dirty="0">
                <a:latin typeface="Comic Sans MS" panose="030F0702030302020204" pitchFamily="66" charset="0"/>
              </a:rPr>
              <a:t>question mark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Picture 2" descr="Life of an Educator: Top 10 questions to ask yourself in 20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681" y="1476104"/>
            <a:ext cx="3132909" cy="313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199" y="600891"/>
            <a:ext cx="10330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 use different question words to find out different information.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3199" y="2495099"/>
            <a:ext cx="8908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Can you think of any question words?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33198" y="3189404"/>
            <a:ext cx="89088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 lot of question words begin with the same letter.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Do you know what letter this is?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3197" y="4776261"/>
            <a:ext cx="89088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Let’s have a look at some different question words.</a:t>
            </a:r>
          </a:p>
        </p:txBody>
      </p:sp>
    </p:spTree>
    <p:extLst>
      <p:ext uri="{BB962C8B-B14F-4D97-AF65-F5344CB8AC3E}">
        <p14:creationId xmlns:p14="http://schemas.microsoft.com/office/powerpoint/2010/main" val="425229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8054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play a game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3014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Is a question or not?</a:t>
            </a:r>
          </a:p>
          <a:p>
            <a:r>
              <a:rPr lang="en-GB" dirty="0">
                <a:latin typeface="Comic Sans MS" panose="030F0702030302020204" pitchFamily="66" charset="0"/>
              </a:rPr>
              <a:t>If the sentence is a </a:t>
            </a:r>
            <a:r>
              <a:rPr lang="en-GB" u="sng" dirty="0">
                <a:latin typeface="Comic Sans MS" panose="030F0702030302020204" pitchFamily="66" charset="0"/>
              </a:rPr>
              <a:t>question</a:t>
            </a:r>
            <a:r>
              <a:rPr lang="en-GB" dirty="0">
                <a:latin typeface="Comic Sans MS" panose="030F0702030302020204" pitchFamily="66" charset="0"/>
              </a:rPr>
              <a:t> it will need a </a:t>
            </a:r>
            <a:r>
              <a:rPr lang="en-GB" b="1" dirty="0">
                <a:latin typeface="Comic Sans MS" panose="030F0702030302020204" pitchFamily="66" charset="0"/>
              </a:rPr>
              <a:t>question mark </a:t>
            </a:r>
            <a:r>
              <a:rPr lang="en-GB" dirty="0">
                <a:latin typeface="Comic Sans MS" panose="030F0702030302020204" pitchFamily="66" charset="0"/>
              </a:rPr>
              <a:t>at the end.</a:t>
            </a:r>
          </a:p>
          <a:p>
            <a:r>
              <a:rPr lang="en-GB" dirty="0">
                <a:latin typeface="Comic Sans MS" panose="030F0702030302020204" pitchFamily="66" charset="0"/>
              </a:rPr>
              <a:t>If the sentence is </a:t>
            </a:r>
            <a:r>
              <a:rPr lang="en-GB" u="sng" dirty="0">
                <a:latin typeface="Comic Sans MS" panose="030F0702030302020204" pitchFamily="66" charset="0"/>
              </a:rPr>
              <a:t>not a question </a:t>
            </a:r>
            <a:r>
              <a:rPr lang="en-GB" dirty="0">
                <a:latin typeface="Comic Sans MS" panose="030F0702030302020204" pitchFamily="66" charset="0"/>
              </a:rPr>
              <a:t>it will need a </a:t>
            </a:r>
            <a:r>
              <a:rPr lang="en-GB" b="1" dirty="0">
                <a:latin typeface="Comic Sans MS" panose="030F0702030302020204" pitchFamily="66" charset="0"/>
              </a:rPr>
              <a:t>full stop </a:t>
            </a:r>
            <a:r>
              <a:rPr lang="en-GB" dirty="0">
                <a:latin typeface="Comic Sans MS" panose="030F0702030302020204" pitchFamily="66" charset="0"/>
              </a:rPr>
              <a:t>at the end.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Can we decide?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878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3323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3321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2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Where did mum put the cheese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Where did mum put the cheese?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87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434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8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capital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4345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6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794125" y="2065338"/>
            <a:ext cx="4603750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ro-RO" sz="2000" dirty="0"/>
              <a:t>I like to play football with my friends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794125" y="2786063"/>
            <a:ext cx="4603750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ro-RO" sz="2000" dirty="0"/>
              <a:t>I like to play football with my friends.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70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5371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2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5369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0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I can</a:t>
            </a:r>
            <a:r>
              <a:rPr lang="en-US" altLang="en-US" sz="2000" dirty="0"/>
              <a:t>’</a:t>
            </a:r>
            <a:r>
              <a:rPr lang="en-US" altLang="ro-RO" sz="2000" dirty="0"/>
              <a:t>t decide what to wear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I can</a:t>
            </a:r>
            <a:r>
              <a:rPr lang="en-US" altLang="en-US" sz="2000" dirty="0"/>
              <a:t>’</a:t>
            </a:r>
            <a:r>
              <a:rPr lang="en-US" altLang="ro-RO" sz="2000" dirty="0"/>
              <a:t>t decide what to wear.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2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639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6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6393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4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>
                <a:solidFill>
                  <a:schemeClr val="bg1"/>
                </a:solidFill>
              </a:rPr>
              <a:t>Who is going to wash the dishes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>
                <a:solidFill>
                  <a:schemeClr val="bg1"/>
                </a:solidFill>
              </a:rPr>
              <a:t>Who is going to wash the dishes?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65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765483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Imagine that you have met King Arthur. Think of a few questions to ask him.</a:t>
            </a:r>
          </a:p>
          <a:p>
            <a:r>
              <a:rPr lang="en-GB" dirty="0">
                <a:latin typeface="Comic Sans MS" panose="030F0702030302020204" pitchFamily="66" charset="0"/>
              </a:rPr>
              <a:t>These questions can link with our story or they can be your own ideas.</a:t>
            </a:r>
          </a:p>
          <a:p>
            <a:r>
              <a:rPr lang="en-GB" dirty="0">
                <a:latin typeface="Comic Sans MS" panose="030F0702030302020204" pitchFamily="66" charset="0"/>
              </a:rPr>
              <a:t>Can you also think of how King Arthur would answer your questions?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Remember to use: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Capital letters for all of your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Question marks at the end of your question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Full stops at the end of your answer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Can you use a different sentence word for each of your questions?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u="sng" dirty="0">
                <a:latin typeface="Comic Sans MS" panose="030F0702030302020204" pitchFamily="66" charset="0"/>
              </a:rPr>
              <a:t>Options for recording the task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Handwrite your questions and responses. This is always helpful handwriting practice.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Type up your questions and responses into Word or on a </a:t>
            </a:r>
            <a:r>
              <a:rPr lang="en-GB" dirty="0" err="1">
                <a:latin typeface="Comic Sans MS" panose="030F0702030302020204" pitchFamily="66" charset="0"/>
              </a:rPr>
              <a:t>ppt</a:t>
            </a:r>
            <a:r>
              <a:rPr lang="en-GB" dirty="0">
                <a:latin typeface="Comic Sans MS" panose="030F0702030302020204" pitchFamily="66" charset="0"/>
              </a:rPr>
              <a:t> slide.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Here are some examples on the next slide.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King Arthur's family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844" y="875075"/>
            <a:ext cx="2907030" cy="585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03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7520243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Examples of Questions for King Arthur and his Responses</a:t>
            </a:r>
          </a:p>
          <a:p>
            <a:endParaRPr lang="en-GB" b="1" u="sng" dirty="0">
              <a:latin typeface="Comic Sans MS" panose="030F0702030302020204" pitchFamily="66" charset="0"/>
            </a:endParaRPr>
          </a:p>
          <a:p>
            <a:endParaRPr lang="en-GB" b="1" u="sng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Do you remember being taken away by Merlin when you were a baby?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I have a faint memory of being carried in a cloak on a winding mountain path.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How did you pull the sword from the stone?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The sword came out of the stone very easily in my hand.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What did it feel like to become the King of England?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I felt so excited and also full of hope to rule my country the best that I can.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King Arthur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460" y="1732858"/>
            <a:ext cx="3387243" cy="461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93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678</Words>
  <Application>Microsoft Office PowerPoint</Application>
  <PresentationFormat>Custom</PresentationFormat>
  <Paragraphs>90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Literacy Friday 5th March</vt:lpstr>
      <vt:lpstr>  </vt:lpstr>
      <vt:lpstr>  </vt:lpstr>
      <vt:lpstr>PowerPoint Presentation</vt:lpstr>
      <vt:lpstr>Let’s play a game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Liz King</cp:lastModifiedBy>
  <cp:revision>37</cp:revision>
  <dcterms:created xsi:type="dcterms:W3CDTF">2021-02-18T10:04:39Z</dcterms:created>
  <dcterms:modified xsi:type="dcterms:W3CDTF">2021-02-28T13:57:58Z</dcterms:modified>
</cp:coreProperties>
</file>