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3" r:id="rId5"/>
    <p:sldId id="262" r:id="rId6"/>
    <p:sldId id="261" r:id="rId7"/>
    <p:sldId id="260" r:id="rId8"/>
    <p:sldId id="259" r:id="rId9"/>
    <p:sldId id="258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6.xml" Id="rId8" /><Relationship Type="http://schemas.openxmlformats.org/officeDocument/2006/relationships/presProps" Target="presProps.xml" Id="rId13" /><Relationship Type="http://schemas.microsoft.com/office/2015/10/relationships/revisionInfo" Target="revisionInfo.xml" Id="rId18" /><Relationship Type="http://schemas.openxmlformats.org/officeDocument/2006/relationships/slide" Target="slides/slide1.xml" Id="rId3" /><Relationship Type="http://schemas.openxmlformats.org/officeDocument/2006/relationships/slide" Target="slides/slide5.xml" Id="rId7" /><Relationship Type="http://schemas.openxmlformats.org/officeDocument/2006/relationships/slide" Target="slides/slide10.xml" Id="rId12" /><Relationship Type="http://schemas.openxmlformats.org/officeDocument/2006/relationships/slideMaster" Target="slideMasters/slideMaster2.xml" Id="rId2" /><Relationship Type="http://schemas.openxmlformats.org/officeDocument/2006/relationships/tableStyles" Target="tableStyles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4.xml" Id="rId6" /><Relationship Type="http://schemas.openxmlformats.org/officeDocument/2006/relationships/slide" Target="slides/slide9.xml" Id="rId11" /><Relationship Type="http://schemas.openxmlformats.org/officeDocument/2006/relationships/slide" Target="slides/slide3.xml" Id="rId5" /><Relationship Type="http://schemas.openxmlformats.org/officeDocument/2006/relationships/theme" Target="theme/theme1.xml" Id="rId15" /><Relationship Type="http://schemas.openxmlformats.org/officeDocument/2006/relationships/slide" Target="slides/slide8.xml" Id="rId10" /><Relationship Type="http://schemas.openxmlformats.org/officeDocument/2006/relationships/slide" Target="slides/slide2.xml" Id="rId4" /><Relationship Type="http://schemas.openxmlformats.org/officeDocument/2006/relationships/slide" Target="slides/slide7.xml" Id="rId9" /><Relationship Type="http://schemas.openxmlformats.org/officeDocument/2006/relationships/viewProps" Target="viewProps.xml" Id="rId14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Monday 11th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 To create a comic strip and use speech bubbles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Read the Book to page 10.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a typeface="+mn-lt"/>
                <a:cs typeface="+mn-lt"/>
              </a:rPr>
              <a:t>Talk about reactions of family and friends.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 What did they think of her music?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 Were they kind with their reactions?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8F2C0-E677-4DA4-9558-7402DB624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F47D8-1DD6-4B92-9137-0F56CA76A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CBBAFE6D-A000-4C15-BD86-EE2267869D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10434" r="7488" b="19420"/>
          <a:stretch/>
        </p:blipFill>
        <p:spPr bwMode="auto">
          <a:xfrm>
            <a:off x="1404730" y="0"/>
            <a:ext cx="942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6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8A13-1C6B-496F-98D8-10BDED1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F099B-F56E-4D52-9853-B07372802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ECB7DD57-EB50-4376-858A-0847AF93C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6" t="3672" r="13671" b="280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11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7E4F8-09FA-48B0-BCFA-2C39A9181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0BA9-87CC-42A7-A0A7-132CCFE5C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E8BA464A-0613-4BE8-B434-5231DF85F7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t="5324" r="19597" b="7246"/>
          <a:stretch/>
        </p:blipFill>
        <p:spPr bwMode="auto">
          <a:xfrm rot="16200000">
            <a:off x="2671438" y="-2662567"/>
            <a:ext cx="684913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387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C9DFF-98B0-4A37-9F42-A7C59418E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47194-E302-4BCE-90E5-6EA691E2C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8634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A693837F-9C7F-424E-87FF-F53B5C0767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1" t="5324" r="14187" b="3382"/>
          <a:stretch/>
        </p:blipFill>
        <p:spPr bwMode="auto">
          <a:xfrm rot="16200000">
            <a:off x="2665413" y="-2668589"/>
            <a:ext cx="686117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429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D3CA1-2D68-4938-9D65-CFC6FF37A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FE895-A4CC-49C2-A59C-8465E54CE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5DBC4683-0EAA-4495-BD7D-02ABCE766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4" r="15217" b="5324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56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E6F0-6B8B-4B8A-880F-7ED70037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2E58-83CE-41BA-AF10-BA6943E89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F51D357-5658-4928-9908-0915AB21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5324" r="18567" b="5324"/>
          <a:stretch/>
        </p:blipFill>
        <p:spPr bwMode="auto">
          <a:xfrm rot="16200000">
            <a:off x="2609781" y="-2724221"/>
            <a:ext cx="6940688" cy="122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807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Maiandra GD"/>
                <a:ea typeface="+mn-lt"/>
                <a:cs typeface="+mn-lt"/>
              </a:rPr>
              <a:t>Create a comic strip showing the different reactions of people in </a:t>
            </a:r>
            <a:r>
              <a:rPr lang="en-US" dirty="0" err="1">
                <a:latin typeface="Maiandra GD"/>
                <a:ea typeface="+mn-lt"/>
                <a:cs typeface="+mn-lt"/>
              </a:rPr>
              <a:t>Ossiri's</a:t>
            </a:r>
            <a:r>
              <a:rPr lang="en-US" dirty="0">
                <a:latin typeface="Maiandra GD"/>
                <a:ea typeface="+mn-lt"/>
                <a:cs typeface="+mn-lt"/>
              </a:rPr>
              <a:t> community and add speech bubbles.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first box should show her playing the instrument and her friends and family listening.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For the next box choose a character from the pictures. Draw them talking to 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and add speech bubbles to show what they said and what she said.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Complete the rest of the comic strip with other characters and their reactions.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final box should be 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at the end and how she is feeling. </a:t>
            </a:r>
          </a:p>
        </p:txBody>
      </p:sp>
      <p:pic>
        <p:nvPicPr>
          <p:cNvPr id="5" name="Picture 5" descr="A close up of a horse&#10;&#10;Description automatically generated">
            <a:extLst>
              <a:ext uri="{FF2B5EF4-FFF2-40B4-BE49-F238E27FC236}">
                <a16:creationId xmlns:a16="http://schemas.microsoft.com/office/drawing/2014/main" id="{571EEDFA-6413-4535-8659-56ABF3D7B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32" y="1635425"/>
            <a:ext cx="704850" cy="114300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D598E6A-C8DB-43BE-ACF2-77A1010AD8D2}"/>
              </a:ext>
            </a:extLst>
          </p:cNvPr>
          <p:cNvSpPr/>
          <p:nvPr/>
        </p:nvSpPr>
        <p:spPr>
          <a:xfrm>
            <a:off x="894273" y="44848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My ears are hurting! </a:t>
            </a:r>
          </a:p>
        </p:txBody>
      </p:sp>
      <p:pic>
        <p:nvPicPr>
          <p:cNvPr id="6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E723FD68-D976-4FF9-A5D8-AA2556D8A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352" y="1634615"/>
            <a:ext cx="771525" cy="88582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37256DC5-001E-40A2-B632-26B83D3CE682}"/>
              </a:ext>
            </a:extLst>
          </p:cNvPr>
          <p:cNvSpPr/>
          <p:nvPr/>
        </p:nvSpPr>
        <p:spPr>
          <a:xfrm>
            <a:off x="9621329" y="39097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Don't play again!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Choose a Comic Strip from the set available in the resources. </a:t>
            </a:r>
          </a:p>
        </p:txBody>
      </p:sp>
      <p:pic>
        <p:nvPicPr>
          <p:cNvPr id="5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DFAB2320-F907-4383-9A63-6084867523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85745" y="2560320"/>
            <a:ext cx="2343710" cy="3310128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Maiandra GD"/>
              </a:rPr>
              <a:t>You can choose one with fewer boxes or more, depending on your child.</a:t>
            </a:r>
            <a:r>
              <a:rPr lang="en-US" dirty="0"/>
              <a:t> </a:t>
            </a:r>
          </a:p>
          <a:p>
            <a:pPr>
              <a:buSzPct val="114999"/>
            </a:pPr>
            <a:endParaRPr lang="en-US" dirty="0"/>
          </a:p>
          <a:p>
            <a:pPr>
              <a:buSzPct val="114999"/>
            </a:pPr>
            <a:r>
              <a:rPr lang="en-US" dirty="0"/>
              <a:t>To create speech bubbles, you can rule a line for your child to write on...then they can draw the speech bubble around it. </a:t>
            </a:r>
          </a:p>
        </p:txBody>
      </p:sp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Organic</vt:lpstr>
      <vt:lpstr>Office Theme</vt:lpstr>
      <vt:lpstr>Monday 11th January 2021</vt:lpstr>
      <vt:lpstr>Read the Book to page 10.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  <vt:lpstr>Choose a Comic Strip from the set available in the resources.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 </dc:title>
  <dc:creator/>
  <cp:lastModifiedBy/>
  <cp:revision>69</cp:revision>
  <dcterms:created xsi:type="dcterms:W3CDTF">2021-01-07T20:41:15Z</dcterms:created>
  <dcterms:modified xsi:type="dcterms:W3CDTF">2021-01-07T20:56:30Z</dcterms:modified>
</cp:coreProperties>
</file>