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>
        <p:scale>
          <a:sx n="76" d="100"/>
          <a:sy n="76" d="100"/>
        </p:scale>
        <p:origin x="-1428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2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2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2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2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2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2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2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2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2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29</cp:revision>
  <dcterms:created xsi:type="dcterms:W3CDTF">2019-07-05T11:02:13Z</dcterms:created>
  <dcterms:modified xsi:type="dcterms:W3CDTF">2021-03-09T21:32:28Z</dcterms:modified>
</cp:coreProperties>
</file>