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57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92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40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8868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141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390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68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589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7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900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44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56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73B7C61-A83B-4C8D-9D50-4553E2FEDA0A}" type="datetimeFigureOut">
              <a:rPr lang="en-GB" smtClean="0"/>
              <a:t>19/06/2021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82138F3-0C1D-4D3C-8501-7BDCDDC8F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83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2464F-96E8-440D-8B15-54501BBDD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520" y="525229"/>
            <a:ext cx="9966960" cy="1388166"/>
          </a:xfrm>
        </p:spPr>
        <p:txBody>
          <a:bodyPr/>
          <a:lstStyle/>
          <a:p>
            <a:r>
              <a:rPr lang="en-GB" cap="none" dirty="0">
                <a:latin typeface="Twinkl Cursive Looped" panose="02000000000000000000" pitchFamily="2" charset="0"/>
              </a:rPr>
              <a:t>Monday 21</a:t>
            </a:r>
            <a:r>
              <a:rPr lang="en-GB" cap="none" baseline="30000" dirty="0">
                <a:latin typeface="Twinkl Cursive Looped" panose="02000000000000000000" pitchFamily="2" charset="0"/>
              </a:rPr>
              <a:t>st</a:t>
            </a:r>
            <a:r>
              <a:rPr lang="en-GB" cap="none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CC7592-59BF-4BC5-8F9B-F512E2B3E3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6713" y="3180521"/>
            <a:ext cx="11118574" cy="138816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LO: </a:t>
            </a:r>
            <a:r>
              <a:rPr lang="en-GB" sz="4000" dirty="0">
                <a:latin typeface="Twinkl Cursive Looped" panose="02000000000000000000" pitchFamily="2" charset="0"/>
              </a:rPr>
              <a:t>Make predictions based on the illustration.</a:t>
            </a: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198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C5505C4-3BED-4DD0-9116-4BD1958D93EA}"/>
              </a:ext>
            </a:extLst>
          </p:cNvPr>
          <p:cNvSpPr/>
          <p:nvPr/>
        </p:nvSpPr>
        <p:spPr>
          <a:xfrm>
            <a:off x="5908810" y="324678"/>
            <a:ext cx="59137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Look at this illustration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29C7C7-44BF-4053-8140-5D18121E6474}"/>
              </a:ext>
            </a:extLst>
          </p:cNvPr>
          <p:cNvSpPr/>
          <p:nvPr/>
        </p:nvSpPr>
        <p:spPr>
          <a:xfrm>
            <a:off x="6077380" y="2551837"/>
            <a:ext cx="576633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Talk to the person next to you a</a:t>
            </a:r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Cursive Looped" panose="02000000000000000000" pitchFamily="2" charset="0"/>
              </a:rPr>
              <a:t>bout 5 things you notice</a:t>
            </a:r>
          </a:p>
        </p:txBody>
      </p:sp>
    </p:spTree>
    <p:extLst>
      <p:ext uri="{BB962C8B-B14F-4D97-AF65-F5344CB8AC3E}">
        <p14:creationId xmlns:p14="http://schemas.microsoft.com/office/powerpoint/2010/main" val="235034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A65542D-DCB8-4E3C-A999-52D9BF429884}"/>
              </a:ext>
            </a:extLst>
          </p:cNvPr>
          <p:cNvSpPr/>
          <p:nvPr/>
        </p:nvSpPr>
        <p:spPr>
          <a:xfrm>
            <a:off x="6427305" y="746948"/>
            <a:ext cx="51381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What is happening</a:t>
            </a:r>
            <a:r>
              <a:rPr lang="en-GB" sz="2800" dirty="0">
                <a:latin typeface="Twinkl Cursive Looped" panose="02000000000000000000" pitchFamily="2" charset="0"/>
              </a:rPr>
              <a:t>?: </a:t>
            </a:r>
          </a:p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Think of words and phrases to describe what you see and hear as a person that lives here.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FD6D478-1EA4-44C8-9878-F7BB63952614}"/>
              </a:ext>
            </a:extLst>
          </p:cNvPr>
          <p:cNvSpPr/>
          <p:nvPr/>
        </p:nvSpPr>
        <p:spPr>
          <a:xfrm>
            <a:off x="6056760" y="3356453"/>
            <a:ext cx="587920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What emotions are experienced in this picture?:  </a:t>
            </a:r>
          </a:p>
          <a:p>
            <a:pPr algn="ctr"/>
            <a:r>
              <a:rPr lang="en-GB" sz="2800" dirty="0">
                <a:latin typeface="Twinkl Cursive Looped" panose="02000000000000000000" pitchFamily="2" charset="0"/>
              </a:rPr>
              <a:t>Think of words to describe these...</a:t>
            </a:r>
          </a:p>
        </p:txBody>
      </p:sp>
    </p:spTree>
    <p:extLst>
      <p:ext uri="{BB962C8B-B14F-4D97-AF65-F5344CB8AC3E}">
        <p14:creationId xmlns:p14="http://schemas.microsoft.com/office/powerpoint/2010/main" val="1665940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CAF20AB-DDF1-48BA-9ECE-EA2C5953A0DF}"/>
              </a:ext>
            </a:extLst>
          </p:cNvPr>
          <p:cNvSpPr/>
          <p:nvPr/>
        </p:nvSpPr>
        <p:spPr>
          <a:xfrm>
            <a:off x="6012761" y="2223917"/>
            <a:ext cx="583095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latin typeface="Twinkl Cursive Looped" panose="02000000000000000000" pitchFamily="2" charset="0"/>
              </a:rPr>
              <a:t>What words would you use to describe the main character?</a:t>
            </a:r>
          </a:p>
        </p:txBody>
      </p:sp>
    </p:spTree>
    <p:extLst>
      <p:ext uri="{BB962C8B-B14F-4D97-AF65-F5344CB8AC3E}">
        <p14:creationId xmlns:p14="http://schemas.microsoft.com/office/powerpoint/2010/main" val="2085730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758647E-1D96-49BA-9686-AC3128FC815C}"/>
              </a:ext>
            </a:extLst>
          </p:cNvPr>
          <p:cNvSpPr/>
          <p:nvPr/>
        </p:nvSpPr>
        <p:spPr>
          <a:xfrm>
            <a:off x="7553942" y="381206"/>
            <a:ext cx="26837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Twinkl Cursive Looped" panose="02000000000000000000" pitchFamily="2" charset="0"/>
              </a:rPr>
              <a:t>Your task: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E5C4F6-C8B0-4114-9043-16DD59D12D68}"/>
              </a:ext>
            </a:extLst>
          </p:cNvPr>
          <p:cNvSpPr/>
          <p:nvPr/>
        </p:nvSpPr>
        <p:spPr>
          <a:xfrm>
            <a:off x="6165869" y="1674674"/>
            <a:ext cx="54598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Twinkl Cursive Looped" panose="02000000000000000000" pitchFamily="2" charset="0"/>
              </a:rPr>
              <a:t>Make a prediction about what you think is happening in the story.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5A42A0-0BC3-4702-9511-3FADFDDDC53A}"/>
              </a:ext>
            </a:extLst>
          </p:cNvPr>
          <p:cNvSpPr/>
          <p:nvPr/>
        </p:nvSpPr>
        <p:spPr>
          <a:xfrm>
            <a:off x="6267224" y="4118977"/>
            <a:ext cx="5257183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Twinkl Cursive Looped" panose="02000000000000000000" pitchFamily="2" charset="0"/>
              </a:rPr>
              <a:t>Use the conjunction because to explain you reason.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45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868821-9853-4E68-8CF2-AA9B2E73F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284" y="381206"/>
            <a:ext cx="5588690" cy="615211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2500154-9996-48AA-B4F5-7BB4248FF6A1}"/>
              </a:ext>
            </a:extLst>
          </p:cNvPr>
          <p:cNvSpPr/>
          <p:nvPr/>
        </p:nvSpPr>
        <p:spPr>
          <a:xfrm>
            <a:off x="6255028" y="2090172"/>
            <a:ext cx="528741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Twinkl Cursive Looped" panose="02000000000000000000" pitchFamily="2" charset="0"/>
              </a:rPr>
              <a:t>Example:</a:t>
            </a:r>
          </a:p>
          <a:p>
            <a:pPr algn="just"/>
            <a:r>
              <a:rPr lang="en-GB" sz="2400" dirty="0">
                <a:latin typeface="Twinkl Cursive Looped" panose="02000000000000000000" pitchFamily="2" charset="0"/>
              </a:rPr>
              <a:t>I think that the big fuzzy monster is trying to ask the people for directions on how to get to a shop but the people are all running away from it because they are scared the monster is going to eat them.</a:t>
            </a:r>
          </a:p>
        </p:txBody>
      </p:sp>
    </p:spTree>
    <p:extLst>
      <p:ext uri="{BB962C8B-B14F-4D97-AF65-F5344CB8AC3E}">
        <p14:creationId xmlns:p14="http://schemas.microsoft.com/office/powerpoint/2010/main" val="179459274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60</TotalTime>
  <Words>148</Words>
  <Application>Microsoft Office PowerPoint</Application>
  <PresentationFormat>Widescreen</PresentationFormat>
  <Paragraphs>14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Corbel</vt:lpstr>
      <vt:lpstr>Twinkl Cursive Looped</vt:lpstr>
      <vt:lpstr>Basis</vt:lpstr>
      <vt:lpstr>Monday 21st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June 2021</dc:title>
  <dc:creator>C Coles BTP</dc:creator>
  <cp:lastModifiedBy>C Coles BTP</cp:lastModifiedBy>
  <cp:revision>6</cp:revision>
  <dcterms:created xsi:type="dcterms:W3CDTF">2021-06-19T15:22:41Z</dcterms:created>
  <dcterms:modified xsi:type="dcterms:W3CDTF">2021-06-19T16:23:40Z</dcterms:modified>
</cp:coreProperties>
</file>