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6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43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9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00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65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8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304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712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677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6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3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5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0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6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bc.co.uk/bitesize/topics/zyhp34j/articles/zr2h47h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16037"/>
          </a:xfrm>
          <a:solidFill>
            <a:srgbClr val="92D050"/>
          </a:solidFill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  <a:cs typeface="Calibri Light"/>
              </a:rPr>
              <a:t>Thursday 7</a:t>
            </a:r>
            <a:r>
              <a:rPr lang="en-US" baseline="30000" dirty="0">
                <a:latin typeface="Comic Sans MS" panose="030F0702030302020204" pitchFamily="66" charset="0"/>
                <a:cs typeface="Calibri Light"/>
              </a:rPr>
              <a:t>th</a:t>
            </a:r>
            <a:r>
              <a:rPr lang="en-US" dirty="0">
                <a:latin typeface="Comic Sans MS" panose="030F0702030302020204" pitchFamily="66" charset="0"/>
                <a:cs typeface="Calibri Light"/>
              </a:rPr>
              <a:t> February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92D05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 dirty="0">
                <a:latin typeface="Comic Sans MS" panose="030F0702030302020204" pitchFamily="66" charset="0"/>
                <a:ea typeface="+mn-lt"/>
                <a:cs typeface="+mn-lt"/>
              </a:rPr>
              <a:t>Topic - Geography</a:t>
            </a:r>
          </a:p>
          <a:p>
            <a:r>
              <a:rPr lang="en-GB" b="1" dirty="0">
                <a:latin typeface="Comic Sans MS" panose="030F0702030302020204" pitchFamily="66" charset="0"/>
                <a:ea typeface="+mn-lt"/>
                <a:cs typeface="+mn-lt"/>
              </a:rPr>
              <a:t>LO: To compare Rio de Janeiro with Stratford upon Avon.</a:t>
            </a:r>
            <a:endParaRPr lang="en-US" dirty="0">
              <a:latin typeface="Comic Sans MS" panose="030F0702030302020204" pitchFamily="66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2072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latin typeface="Comic Sans MS" panose="030F0702030302020204" pitchFamily="66" charset="0"/>
              </a:rPr>
              <a:t>Rio and Stratford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Rio de Janeiro </a:t>
            </a:r>
            <a:r>
              <a:rPr lang="en-GB" sz="3200" dirty="0">
                <a:latin typeface="Comic Sans MS" panose="030F0702030302020204" pitchFamily="66" charset="0"/>
              </a:rPr>
              <a:t>in </a:t>
            </a:r>
            <a:r>
              <a:rPr lang="en-GB" sz="3200" b="1" dirty="0">
                <a:latin typeface="Comic Sans MS" panose="030F0702030302020204" pitchFamily="66" charset="0"/>
              </a:rPr>
              <a:t>Brazil</a:t>
            </a:r>
            <a:r>
              <a:rPr lang="en-GB" sz="3200" dirty="0">
                <a:latin typeface="Comic Sans MS" panose="030F0702030302020204" pitchFamily="66" charset="0"/>
              </a:rPr>
              <a:t> and our home town of </a:t>
            </a:r>
            <a:r>
              <a:rPr lang="en-GB" sz="3200" b="1" dirty="0">
                <a:latin typeface="Comic Sans MS" panose="030F0702030302020204" pitchFamily="66" charset="0"/>
              </a:rPr>
              <a:t>Stratford</a:t>
            </a:r>
            <a:r>
              <a:rPr lang="en-GB" sz="3200" dirty="0">
                <a:latin typeface="Comic Sans MS" panose="030F0702030302020204" pitchFamily="66" charset="0"/>
              </a:rPr>
              <a:t> in the </a:t>
            </a:r>
            <a:r>
              <a:rPr lang="en-GB" sz="3200" b="1" dirty="0">
                <a:latin typeface="Comic Sans MS" panose="030F0702030302020204" pitchFamily="66" charset="0"/>
              </a:rPr>
              <a:t>United Kingdom </a:t>
            </a:r>
            <a:r>
              <a:rPr lang="en-GB" sz="3200" dirty="0">
                <a:latin typeface="Comic Sans MS" panose="030F0702030302020204" pitchFamily="66" charset="0"/>
              </a:rPr>
              <a:t>are very different places.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 will </a:t>
            </a:r>
            <a:r>
              <a:rPr lang="en-GB" sz="3200" b="1" dirty="0">
                <a:latin typeface="Comic Sans MS" panose="030F0702030302020204" pitchFamily="66" charset="0"/>
              </a:rPr>
              <a:t>compare</a:t>
            </a:r>
            <a:r>
              <a:rPr lang="en-GB" sz="3200" dirty="0">
                <a:latin typeface="Comic Sans MS" panose="030F0702030302020204" pitchFamily="66" charset="0"/>
              </a:rPr>
              <a:t> these two places to understand how they are </a:t>
            </a:r>
            <a:r>
              <a:rPr lang="en-GB" sz="3200" b="1" dirty="0">
                <a:latin typeface="Comic Sans MS" panose="030F0702030302020204" pitchFamily="66" charset="0"/>
              </a:rPr>
              <a:t>different</a:t>
            </a:r>
            <a:r>
              <a:rPr lang="en-GB" sz="3200" dirty="0">
                <a:latin typeface="Comic Sans MS" panose="030F0702030302020204" pitchFamily="66" charset="0"/>
              </a:rPr>
              <a:t> and how they are </a:t>
            </a:r>
            <a:r>
              <a:rPr lang="en-GB" sz="3200" b="1" dirty="0">
                <a:latin typeface="Comic Sans MS" panose="030F0702030302020204" pitchFamily="66" charset="0"/>
              </a:rPr>
              <a:t>similar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 </a:t>
            </a:r>
          </a:p>
        </p:txBody>
      </p:sp>
      <p:pic>
        <p:nvPicPr>
          <p:cNvPr id="3" name="Picture 2" descr="Centro, Rio de Janeiro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02" y="970671"/>
            <a:ext cx="2470178" cy="1589649"/>
          </a:xfrm>
          <a:prstGeom prst="rect">
            <a:avLst/>
          </a:prstGeom>
        </p:spPr>
      </p:pic>
      <p:pic>
        <p:nvPicPr>
          <p:cNvPr id="5" name="Picture 4" descr="Stratford-upon-Avon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474" y="302456"/>
            <a:ext cx="2841672" cy="213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6603" y="1308295"/>
            <a:ext cx="962230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b="1" u="sng" dirty="0">
              <a:latin typeface="Comic Sans MS" panose="030F0702030302020204" pitchFamily="66" charset="0"/>
            </a:endParaRPr>
          </a:p>
          <a:p>
            <a:endParaRPr lang="en-GB" sz="3600" b="1" u="sng" dirty="0">
              <a:latin typeface="Comic Sans MS" panose="030F0702030302020204" pitchFamily="66" charset="0"/>
            </a:endParaRPr>
          </a:p>
          <a:p>
            <a:r>
              <a:rPr lang="en-GB" sz="3600" b="1" u="sng" dirty="0">
                <a:latin typeface="Comic Sans MS" panose="030F0702030302020204" pitchFamily="66" charset="0"/>
              </a:rPr>
              <a:t>Find out more about Rio de Janeiro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</a:rPr>
              <a:t>Watch these clips from BBC </a:t>
            </a:r>
            <a:r>
              <a:rPr lang="en-GB" sz="3600" b="1" dirty="0" err="1">
                <a:latin typeface="Comic Sans MS" panose="030F0702030302020204" pitchFamily="66" charset="0"/>
              </a:rPr>
              <a:t>Bitesize</a:t>
            </a:r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  <a:hlinkClick r:id="rId2"/>
              </a:rPr>
              <a:t>https://www.bbc.co.uk/bitesize/topics/zyhp34j/articles/zr2h47h</a:t>
            </a:r>
            <a:endParaRPr lang="en-GB" sz="3600" b="1" dirty="0">
              <a:latin typeface="Comic Sans MS" panose="030F0702030302020204" pitchFamily="66" charset="0"/>
            </a:endParaRP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endParaRPr lang="en-GB" b="1" dirty="0">
              <a:latin typeface="Comic Sans MS" panose="030F0702030302020204" pitchFamily="66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6" name="Picture 5" descr="Christ the Redeemer (statue)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256" y="327924"/>
            <a:ext cx="2247919" cy="337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01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84739" y="745588"/>
            <a:ext cx="922840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b="1" u="sng" dirty="0">
                <a:latin typeface="Comic Sans MS" panose="030F0702030302020204" pitchFamily="66" charset="0"/>
              </a:rPr>
              <a:t>What do we know about Stratford?</a:t>
            </a:r>
          </a:p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 know a lot about Stratford because it is where we live.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 also learnt about Stratford last term in our topic ‘Street Detectives’.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Can you find out about Stratford from your family? </a:t>
            </a:r>
          </a:p>
          <a:p>
            <a:endParaRPr lang="en-GB" dirty="0"/>
          </a:p>
        </p:txBody>
      </p:sp>
      <p:pic>
        <p:nvPicPr>
          <p:cNvPr id="5" name="Picture 4" descr="Stratford-upon-Avon rentals for your holidays with IHA direc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593" y="253220"/>
            <a:ext cx="2700997" cy="202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45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78476" y="1362507"/>
            <a:ext cx="50189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Complete the table to find the differences and similarities between Rio and Stratford.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Challenge: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add any more comparisons between these 2 places?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531" y="2805961"/>
            <a:ext cx="581977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25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166</Words>
  <Application>Microsoft Office PowerPoint</Application>
  <PresentationFormat>Widescreen</PresentationFormat>
  <Paragraphs>34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Twinkl Cursive Looped</vt:lpstr>
      <vt:lpstr>Office Theme</vt:lpstr>
      <vt:lpstr>Thursday 7th February 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14th January 2021</dc:title>
  <dc:creator>E Hanson BTP</dc:creator>
  <cp:lastModifiedBy>C Coles BTP</cp:lastModifiedBy>
  <cp:revision>27</cp:revision>
  <dcterms:created xsi:type="dcterms:W3CDTF">2021-01-09T09:31:24Z</dcterms:created>
  <dcterms:modified xsi:type="dcterms:W3CDTF">2021-02-07T17:10:23Z</dcterms:modified>
</cp:coreProperties>
</file>