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58" r:id="rId2"/>
    <p:sldId id="294" r:id="rId3"/>
    <p:sldId id="325" r:id="rId4"/>
    <p:sldId id="324" r:id="rId5"/>
    <p:sldId id="312" r:id="rId6"/>
    <p:sldId id="313" r:id="rId7"/>
    <p:sldId id="305" r:id="rId8"/>
    <p:sldId id="314" r:id="rId9"/>
    <p:sldId id="306" r:id="rId10"/>
    <p:sldId id="307" r:id="rId11"/>
    <p:sldId id="315" r:id="rId12"/>
    <p:sldId id="316" r:id="rId13"/>
    <p:sldId id="317" r:id="rId14"/>
    <p:sldId id="318" r:id="rId15"/>
    <p:sldId id="319" r:id="rId16"/>
    <p:sldId id="320" r:id="rId17"/>
    <p:sldId id="308" r:id="rId18"/>
    <p:sldId id="322" r:id="rId19"/>
    <p:sldId id="323" r:id="rId20"/>
    <p:sldId id="321" r:id="rId21"/>
    <p:sldId id="267" r:id="rId22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5"/>
      <p:bold r:id="rId26"/>
      <p:italic r:id="rId27"/>
      <p:boldItalic r:id="rId28"/>
    </p:embeddedFont>
    <p:embeddedFont>
      <p:font typeface="Twinkl" pitchFamily="2" charset="0"/>
      <p:regular r:id="rId29"/>
      <p:bold r:id="rId30"/>
    </p:embeddedFont>
    <p:embeddedFont>
      <p:font typeface="Twinkl SemiBold" pitchFamily="2" charset="0"/>
      <p:bold r:id="rId31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orient="horz" pos="102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00963E"/>
    <a:srgbClr val="D82233"/>
    <a:srgbClr val="AEE9EC"/>
    <a:srgbClr val="D83A5E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17" autoAdjust="0"/>
    <p:restoredTop sz="96362" autoAdjust="0"/>
  </p:normalViewPr>
  <p:slideViewPr>
    <p:cSldViewPr showGuides="1">
      <p:cViewPr varScale="1">
        <p:scale>
          <a:sx n="90" d="100"/>
          <a:sy n="90" d="100"/>
        </p:scale>
        <p:origin x="828" y="66"/>
      </p:cViewPr>
      <p:guideLst>
        <p:guide orient="horz" pos="2160"/>
        <p:guide pos="2880"/>
        <p:guide orient="horz" pos="102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15/05/2020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15/05/2020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3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92658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6" r:id="rId3"/>
    <p:sldLayoutId id="2147483684" r:id="rId4"/>
    <p:sldLayoutId id="2147483685" r:id="rId5"/>
    <p:sldLayoutId id="2147483679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26" Type="http://schemas.openxmlformats.org/officeDocument/2006/relationships/image" Target="../media/image31.png"/><Relationship Id="rId3" Type="http://schemas.openxmlformats.org/officeDocument/2006/relationships/image" Target="../media/image8.png"/><Relationship Id="rId21" Type="http://schemas.openxmlformats.org/officeDocument/2006/relationships/image" Target="../media/image26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5" Type="http://schemas.openxmlformats.org/officeDocument/2006/relationships/image" Target="../media/image30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9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23" Type="http://schemas.openxmlformats.org/officeDocument/2006/relationships/image" Target="../media/image28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Relationship Id="rId22" Type="http://schemas.openxmlformats.org/officeDocument/2006/relationships/image" Target="../media/image27.png"/><Relationship Id="rId27" Type="http://schemas.openxmlformats.org/officeDocument/2006/relationships/image" Target="../media/image3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6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4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8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691680" y="836613"/>
            <a:ext cx="6550619" cy="752475"/>
          </a:xfrm>
          <a:prstGeom prst="wedgeRoundRectCallout">
            <a:avLst>
              <a:gd name="adj1" fmla="val -43407"/>
              <a:gd name="adj2" fmla="val 12635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1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A651"/>
            </a:solidFill>
            <a:ln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4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5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00A6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5" name="said">
            <a:extLst>
              <a:ext uri="{FF2B5EF4-FFF2-40B4-BE49-F238E27FC236}">
                <a16:creationId xmlns:a16="http://schemas.microsoft.com/office/drawing/2014/main" id="{96BE07A8-9CB1-40E5-923C-15AF260CA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524" y="3369186"/>
            <a:ext cx="15058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76" name="so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168" y="3362205"/>
            <a:ext cx="20162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77" name="have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1948" y="3365312"/>
            <a:ext cx="200844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78" name="like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6328" y="3362648"/>
            <a:ext cx="21560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79" name="some">
            <a:extLst>
              <a:ext uri="{FF2B5EF4-FFF2-40B4-BE49-F238E27FC236}">
                <a16:creationId xmlns:a16="http://schemas.microsoft.com/office/drawing/2014/main" id="{AAD8328E-32C0-4D86-AA69-B896BA592A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53351"/>
            <a:ext cx="166951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80" name="come">
            <a:extLst>
              <a:ext uri="{FF2B5EF4-FFF2-40B4-BE49-F238E27FC236}">
                <a16:creationId xmlns:a16="http://schemas.microsoft.com/office/drawing/2014/main" id="{8ECD2561-691C-4234-BF96-BD527397BD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69186"/>
            <a:ext cx="16605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come</a:t>
            </a:r>
          </a:p>
        </p:txBody>
      </p:sp>
      <p:grpSp>
        <p:nvGrpSpPr>
          <p:cNvPr id="81" name="qu">
            <a:extLst>
              <a:ext uri="{FF2B5EF4-FFF2-40B4-BE49-F238E27FC236}">
                <a16:creationId xmlns:a16="http://schemas.microsoft.com/office/drawing/2014/main" id="{29FAFCE0-8693-465D-A25A-86583E740EEA}"/>
              </a:ext>
            </a:extLst>
          </p:cNvPr>
          <p:cNvGrpSpPr/>
          <p:nvPr/>
        </p:nvGrpSpPr>
        <p:grpSpPr>
          <a:xfrm>
            <a:off x="3492708" y="2270482"/>
            <a:ext cx="1451038" cy="2616699"/>
            <a:chOff x="3421157" y="2270482"/>
            <a:chExt cx="1451038" cy="2616699"/>
          </a:xfrm>
        </p:grpSpPr>
        <p:pic>
          <p:nvPicPr>
            <p:cNvPr id="82" name="snake">
              <a:extLst>
                <a:ext uri="{FF2B5EF4-FFF2-40B4-BE49-F238E27FC236}">
                  <a16:creationId xmlns:a16="http://schemas.microsoft.com/office/drawing/2014/main" id="{66FB510B-E620-4F83-B0DC-EC0CBE264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91880" y="4104493"/>
              <a:ext cx="1359678" cy="782688"/>
            </a:xfrm>
            <a:prstGeom prst="rect">
              <a:avLst/>
            </a:prstGeom>
          </p:spPr>
        </p:pic>
        <p:sp>
          <p:nvSpPr>
            <p:cNvPr id="83" name="s">
              <a:extLst>
                <a:ext uri="{FF2B5EF4-FFF2-40B4-BE49-F238E27FC236}">
                  <a16:creationId xmlns:a16="http://schemas.microsoft.com/office/drawing/2014/main" id="{E9735417-CD33-4DB7-A529-213A6E4179AC}"/>
                </a:ext>
              </a:extLst>
            </p:cNvPr>
            <p:cNvSpPr txBox="1"/>
            <p:nvPr/>
          </p:nvSpPr>
          <p:spPr>
            <a:xfrm>
              <a:off x="3421157" y="2270482"/>
              <a:ext cx="14510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qu</a:t>
              </a:r>
              <a:endParaRPr lang="en-GB" sz="13800" b="1" dirty="0"/>
            </a:p>
          </p:txBody>
        </p:sp>
      </p:grpSp>
      <p:grpSp>
        <p:nvGrpSpPr>
          <p:cNvPr id="84" name="sh">
            <a:extLst>
              <a:ext uri="{FF2B5EF4-FFF2-40B4-BE49-F238E27FC236}">
                <a16:creationId xmlns:a16="http://schemas.microsoft.com/office/drawing/2014/main" id="{00D2C638-15A6-47D0-A216-A2FBC2F7B606}"/>
              </a:ext>
            </a:extLst>
          </p:cNvPr>
          <p:cNvGrpSpPr/>
          <p:nvPr/>
        </p:nvGrpSpPr>
        <p:grpSpPr>
          <a:xfrm>
            <a:off x="3227244" y="2560973"/>
            <a:ext cx="1943402" cy="2190765"/>
            <a:chOff x="3101113" y="2288844"/>
            <a:chExt cx="1943402" cy="2190765"/>
          </a:xfrm>
        </p:grpSpPr>
        <p:sp>
          <p:nvSpPr>
            <p:cNvPr id="85" name="t">
              <a:extLst>
                <a:ext uri="{FF2B5EF4-FFF2-40B4-BE49-F238E27FC236}">
                  <a16:creationId xmlns:a16="http://schemas.microsoft.com/office/drawing/2014/main" id="{C65ED8BE-1B2B-4E38-9AA5-8F65F11D160A}"/>
                </a:ext>
              </a:extLst>
            </p:cNvPr>
            <p:cNvSpPr txBox="1"/>
            <p:nvPr/>
          </p:nvSpPr>
          <p:spPr>
            <a:xfrm>
              <a:off x="3491880" y="2288844"/>
              <a:ext cx="134363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sh</a:t>
              </a:r>
              <a:endParaRPr lang="en-GB" sz="13800" b="1" dirty="0"/>
            </a:p>
          </p:txBody>
        </p:sp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9B965AF4-7644-429D-BE91-EF222787723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1113" y="3873203"/>
              <a:ext cx="1943402" cy="606406"/>
            </a:xfrm>
            <a:prstGeom prst="rect">
              <a:avLst/>
            </a:prstGeom>
          </p:spPr>
        </p:pic>
      </p:grpSp>
      <p:grpSp>
        <p:nvGrpSpPr>
          <p:cNvPr id="87" name="th:thunder">
            <a:extLst>
              <a:ext uri="{FF2B5EF4-FFF2-40B4-BE49-F238E27FC236}">
                <a16:creationId xmlns:a16="http://schemas.microsoft.com/office/drawing/2014/main" id="{48B86ACB-0211-41C2-B3F4-1643AD9D4C0F}"/>
              </a:ext>
            </a:extLst>
          </p:cNvPr>
          <p:cNvGrpSpPr/>
          <p:nvPr/>
        </p:nvGrpSpPr>
        <p:grpSpPr>
          <a:xfrm>
            <a:off x="3500924" y="2271545"/>
            <a:ext cx="1322076" cy="2806878"/>
            <a:chOff x="3471811" y="2271545"/>
            <a:chExt cx="1322076" cy="2806878"/>
          </a:xfrm>
        </p:grpSpPr>
        <p:sp>
          <p:nvSpPr>
            <p:cNvPr id="88" name="p">
              <a:extLst>
                <a:ext uri="{FF2B5EF4-FFF2-40B4-BE49-F238E27FC236}">
                  <a16:creationId xmlns:a16="http://schemas.microsoft.com/office/drawing/2014/main" id="{2250E36F-E70F-4C72-B2ED-59AD699D48EF}"/>
                </a:ext>
              </a:extLst>
            </p:cNvPr>
            <p:cNvSpPr txBox="1"/>
            <p:nvPr/>
          </p:nvSpPr>
          <p:spPr>
            <a:xfrm>
              <a:off x="3471811" y="2271545"/>
              <a:ext cx="128272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th</a:t>
              </a:r>
              <a:endParaRPr lang="en-GB" sz="13800" b="1" dirty="0"/>
            </a:p>
          </p:txBody>
        </p:sp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CE690171-B435-4B7F-A49E-2AD42F16E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21101" y="3865399"/>
              <a:ext cx="1272786" cy="1213024"/>
            </a:xfrm>
            <a:prstGeom prst="rect">
              <a:avLst/>
            </a:prstGeom>
          </p:spPr>
        </p:pic>
      </p:grpSp>
      <p:grpSp>
        <p:nvGrpSpPr>
          <p:cNvPr id="90" name="ng:ring">
            <a:extLst>
              <a:ext uri="{FF2B5EF4-FFF2-40B4-BE49-F238E27FC236}">
                <a16:creationId xmlns:a16="http://schemas.microsoft.com/office/drawing/2014/main" id="{4122D1BF-471F-4A5B-9512-E80B7D66C60C}"/>
              </a:ext>
            </a:extLst>
          </p:cNvPr>
          <p:cNvGrpSpPr/>
          <p:nvPr/>
        </p:nvGrpSpPr>
        <p:grpSpPr>
          <a:xfrm>
            <a:off x="3439621" y="2261494"/>
            <a:ext cx="1457450" cy="2831648"/>
            <a:chOff x="2487941" y="2261494"/>
            <a:chExt cx="1457450" cy="2831648"/>
          </a:xfrm>
        </p:grpSpPr>
        <p:sp>
          <p:nvSpPr>
            <p:cNvPr id="91" name="i">
              <a:extLst>
                <a:ext uri="{FF2B5EF4-FFF2-40B4-BE49-F238E27FC236}">
                  <a16:creationId xmlns:a16="http://schemas.microsoft.com/office/drawing/2014/main" id="{90D1064A-8E1B-4948-9C72-9BD887F1D386}"/>
                </a:ext>
              </a:extLst>
            </p:cNvPr>
            <p:cNvSpPr txBox="1"/>
            <p:nvPr/>
          </p:nvSpPr>
          <p:spPr>
            <a:xfrm>
              <a:off x="2487941" y="2261494"/>
              <a:ext cx="1457450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ng</a:t>
              </a:r>
            </a:p>
          </p:txBody>
        </p:sp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39A2453E-F3AC-49F4-878B-0F47FD43BE3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3965" y="3928833"/>
              <a:ext cx="878454" cy="1164309"/>
            </a:xfrm>
            <a:prstGeom prst="rect">
              <a:avLst/>
            </a:prstGeom>
          </p:spPr>
        </p:pic>
      </p:grpSp>
      <p:grpSp>
        <p:nvGrpSpPr>
          <p:cNvPr id="93" name="ai:train">
            <a:extLst>
              <a:ext uri="{FF2B5EF4-FFF2-40B4-BE49-F238E27FC236}">
                <a16:creationId xmlns:a16="http://schemas.microsoft.com/office/drawing/2014/main" id="{0B6A9A74-8B3F-4A6B-BFDC-28820B59A756}"/>
              </a:ext>
            </a:extLst>
          </p:cNvPr>
          <p:cNvGrpSpPr/>
          <p:nvPr/>
        </p:nvGrpSpPr>
        <p:grpSpPr>
          <a:xfrm>
            <a:off x="3456361" y="2255128"/>
            <a:ext cx="1223045" cy="2703232"/>
            <a:chOff x="2591586" y="2255128"/>
            <a:chExt cx="1223045" cy="2703232"/>
          </a:xfrm>
        </p:grpSpPr>
        <p:sp>
          <p:nvSpPr>
            <p:cNvPr id="94" name="n">
              <a:extLst>
                <a:ext uri="{FF2B5EF4-FFF2-40B4-BE49-F238E27FC236}">
                  <a16:creationId xmlns:a16="http://schemas.microsoft.com/office/drawing/2014/main" id="{472392C0-E067-463A-B229-6D6968A8737F}"/>
                </a:ext>
              </a:extLst>
            </p:cNvPr>
            <p:cNvSpPr txBox="1"/>
            <p:nvPr/>
          </p:nvSpPr>
          <p:spPr>
            <a:xfrm>
              <a:off x="2603536" y="2255128"/>
              <a:ext cx="117852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ai</a:t>
              </a:r>
              <a:endParaRPr lang="en-GB" sz="8800" b="1" dirty="0"/>
            </a:p>
          </p:txBody>
        </p:sp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AEEE99E1-898A-4B83-A175-1AAD463E3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1586" y="3708044"/>
              <a:ext cx="1223045" cy="1250316"/>
            </a:xfrm>
            <a:prstGeom prst="rect">
              <a:avLst/>
            </a:prstGeom>
          </p:spPr>
        </p:pic>
      </p:grpSp>
      <p:grpSp>
        <p:nvGrpSpPr>
          <p:cNvPr id="96" name="igh: ?">
            <a:extLst>
              <a:ext uri="{FF2B5EF4-FFF2-40B4-BE49-F238E27FC236}">
                <a16:creationId xmlns:a16="http://schemas.microsoft.com/office/drawing/2014/main" id="{7C19111A-F0D7-4F88-9925-7A931550B5BE}"/>
              </a:ext>
            </a:extLst>
          </p:cNvPr>
          <p:cNvGrpSpPr/>
          <p:nvPr/>
        </p:nvGrpSpPr>
        <p:grpSpPr>
          <a:xfrm>
            <a:off x="3240067" y="2280615"/>
            <a:ext cx="1808508" cy="2964877"/>
            <a:chOff x="1971096" y="2280615"/>
            <a:chExt cx="1808508" cy="2964877"/>
          </a:xfrm>
        </p:grpSpPr>
        <p:sp>
          <p:nvSpPr>
            <p:cNvPr id="97" name="d">
              <a:extLst>
                <a:ext uri="{FF2B5EF4-FFF2-40B4-BE49-F238E27FC236}">
                  <a16:creationId xmlns:a16="http://schemas.microsoft.com/office/drawing/2014/main" id="{469703E3-8AE1-41DD-95D5-A4E285CA055B}"/>
                </a:ext>
              </a:extLst>
            </p:cNvPr>
            <p:cNvSpPr txBox="1"/>
            <p:nvPr/>
          </p:nvSpPr>
          <p:spPr>
            <a:xfrm>
              <a:off x="1971096" y="2280615"/>
              <a:ext cx="18085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igh</a:t>
              </a:r>
              <a:endParaRPr lang="en-GB" sz="8800" b="1" dirty="0"/>
            </a:p>
          </p:txBody>
        </p:sp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A6D6D8E6-2721-4FEE-B2CF-59F7692AA29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0739" y="3933056"/>
              <a:ext cx="1091776" cy="1312436"/>
            </a:xfrm>
            <a:prstGeom prst="rect">
              <a:avLst/>
            </a:prstGeom>
          </p:spPr>
        </p:pic>
      </p:grpSp>
      <p:grpSp>
        <p:nvGrpSpPr>
          <p:cNvPr id="99" name="oa: ?">
            <a:extLst>
              <a:ext uri="{FF2B5EF4-FFF2-40B4-BE49-F238E27FC236}">
                <a16:creationId xmlns:a16="http://schemas.microsoft.com/office/drawing/2014/main" id="{7A181192-C6F3-4D89-97BE-4CD46DB8DB5F}"/>
              </a:ext>
            </a:extLst>
          </p:cNvPr>
          <p:cNvGrpSpPr/>
          <p:nvPr/>
        </p:nvGrpSpPr>
        <p:grpSpPr>
          <a:xfrm>
            <a:off x="3253084" y="2269216"/>
            <a:ext cx="1492406" cy="2704424"/>
            <a:chOff x="2245520" y="2269216"/>
            <a:chExt cx="1492406" cy="2704424"/>
          </a:xfrm>
        </p:grpSpPr>
        <p:sp>
          <p:nvSpPr>
            <p:cNvPr id="100" name="g">
              <a:extLst>
                <a:ext uri="{FF2B5EF4-FFF2-40B4-BE49-F238E27FC236}">
                  <a16:creationId xmlns:a16="http://schemas.microsoft.com/office/drawing/2014/main" id="{69E25C2F-9124-43DA-9E12-ACD218F7F176}"/>
                </a:ext>
              </a:extLst>
            </p:cNvPr>
            <p:cNvSpPr txBox="1"/>
            <p:nvPr/>
          </p:nvSpPr>
          <p:spPr>
            <a:xfrm>
              <a:off x="2283478" y="2269216"/>
              <a:ext cx="142699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oa</a:t>
              </a:r>
              <a:endParaRPr lang="en-GB" sz="8800" b="1" dirty="0"/>
            </a:p>
          </p:txBody>
        </p:sp>
        <p:pic>
          <p:nvPicPr>
            <p:cNvPr id="101" name="Picture 100">
              <a:extLst>
                <a:ext uri="{FF2B5EF4-FFF2-40B4-BE49-F238E27FC236}">
                  <a16:creationId xmlns:a16="http://schemas.microsoft.com/office/drawing/2014/main" id="{CBE54223-1310-42FF-8E21-04AE8077278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5520" y="3887893"/>
              <a:ext cx="1492406" cy="1085747"/>
            </a:xfrm>
            <a:prstGeom prst="rect">
              <a:avLst/>
            </a:prstGeom>
          </p:spPr>
        </p:pic>
      </p:grpSp>
      <p:grpSp>
        <p:nvGrpSpPr>
          <p:cNvPr id="102" name="oo: ?">
            <a:extLst>
              <a:ext uri="{FF2B5EF4-FFF2-40B4-BE49-F238E27FC236}">
                <a16:creationId xmlns:a16="http://schemas.microsoft.com/office/drawing/2014/main" id="{CE8F3653-A7DF-414D-9644-55D3B8745E14}"/>
              </a:ext>
            </a:extLst>
          </p:cNvPr>
          <p:cNvGrpSpPr/>
          <p:nvPr/>
        </p:nvGrpSpPr>
        <p:grpSpPr>
          <a:xfrm>
            <a:off x="3363979" y="2276872"/>
            <a:ext cx="1556944" cy="2696769"/>
            <a:chOff x="1892455" y="2276872"/>
            <a:chExt cx="1556944" cy="2696769"/>
          </a:xfrm>
        </p:grpSpPr>
        <p:sp>
          <p:nvSpPr>
            <p:cNvPr id="103" name="o">
              <a:extLst>
                <a:ext uri="{FF2B5EF4-FFF2-40B4-BE49-F238E27FC236}">
                  <a16:creationId xmlns:a16="http://schemas.microsoft.com/office/drawing/2014/main" id="{A57C9A6A-1FB1-4DD6-8D62-007D8CC15F64}"/>
                </a:ext>
              </a:extLst>
            </p:cNvPr>
            <p:cNvSpPr txBox="1"/>
            <p:nvPr/>
          </p:nvSpPr>
          <p:spPr>
            <a:xfrm>
              <a:off x="1936923" y="2276872"/>
              <a:ext cx="138371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oo</a:t>
              </a:r>
              <a:endParaRPr lang="en-GB" sz="8800" b="1" dirty="0"/>
            </a:p>
          </p:txBody>
        </p:sp>
        <p:pic>
          <p:nvPicPr>
            <p:cNvPr id="104" name="Picture 103">
              <a:extLst>
                <a:ext uri="{FF2B5EF4-FFF2-40B4-BE49-F238E27FC236}">
                  <a16:creationId xmlns:a16="http://schemas.microsoft.com/office/drawing/2014/main" id="{435C1327-14DE-4623-9674-6FC3834416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2455" y="3984310"/>
              <a:ext cx="1556944" cy="989331"/>
            </a:xfrm>
            <a:prstGeom prst="rect">
              <a:avLst/>
            </a:prstGeom>
          </p:spPr>
        </p:pic>
      </p:grpSp>
      <p:grpSp>
        <p:nvGrpSpPr>
          <p:cNvPr id="105" name="ar: car">
            <a:extLst>
              <a:ext uri="{FF2B5EF4-FFF2-40B4-BE49-F238E27FC236}">
                <a16:creationId xmlns:a16="http://schemas.microsoft.com/office/drawing/2014/main" id="{F65E9D39-F275-4FBB-BF8B-8ED5FCF53251}"/>
              </a:ext>
            </a:extLst>
          </p:cNvPr>
          <p:cNvGrpSpPr/>
          <p:nvPr/>
        </p:nvGrpSpPr>
        <p:grpSpPr>
          <a:xfrm>
            <a:off x="3560135" y="2278209"/>
            <a:ext cx="1319592" cy="2817305"/>
            <a:chOff x="2230874" y="2278209"/>
            <a:chExt cx="1319592" cy="2817305"/>
          </a:xfrm>
        </p:grpSpPr>
        <p:sp>
          <p:nvSpPr>
            <p:cNvPr id="106" name="c">
              <a:extLst>
                <a:ext uri="{FF2B5EF4-FFF2-40B4-BE49-F238E27FC236}">
                  <a16:creationId xmlns:a16="http://schemas.microsoft.com/office/drawing/2014/main" id="{64F17C16-4E49-493C-A5D9-CBB0D8F6051F}"/>
                </a:ext>
              </a:extLst>
            </p:cNvPr>
            <p:cNvSpPr txBox="1"/>
            <p:nvPr/>
          </p:nvSpPr>
          <p:spPr>
            <a:xfrm>
              <a:off x="2230874" y="2278209"/>
              <a:ext cx="131959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ar</a:t>
              </a:r>
              <a:endParaRPr lang="en-GB" sz="8800" b="1" dirty="0"/>
            </a:p>
          </p:txBody>
        </p:sp>
        <p:pic>
          <p:nvPicPr>
            <p:cNvPr id="107" name="Picture 106">
              <a:extLst>
                <a:ext uri="{FF2B5EF4-FFF2-40B4-BE49-F238E27FC236}">
                  <a16:creationId xmlns:a16="http://schemas.microsoft.com/office/drawing/2014/main" id="{9ED41F25-97C4-434A-BA20-6B9E6EC62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30874" y="3861048"/>
              <a:ext cx="1299799" cy="1234466"/>
            </a:xfrm>
            <a:prstGeom prst="rect">
              <a:avLst/>
            </a:prstGeom>
          </p:spPr>
        </p:pic>
      </p:grpSp>
      <p:grpSp>
        <p:nvGrpSpPr>
          <p:cNvPr id="108" name="ur">
            <a:extLst>
              <a:ext uri="{FF2B5EF4-FFF2-40B4-BE49-F238E27FC236}">
                <a16:creationId xmlns:a16="http://schemas.microsoft.com/office/drawing/2014/main" id="{8141C61D-E481-4ECB-B519-CB18EF623192}"/>
              </a:ext>
            </a:extLst>
          </p:cNvPr>
          <p:cNvGrpSpPr/>
          <p:nvPr/>
        </p:nvGrpSpPr>
        <p:grpSpPr>
          <a:xfrm>
            <a:off x="3368365" y="2272811"/>
            <a:ext cx="1399039" cy="2700830"/>
            <a:chOff x="2032298" y="2272811"/>
            <a:chExt cx="1399039" cy="2700830"/>
          </a:xfrm>
        </p:grpSpPr>
        <p:sp>
          <p:nvSpPr>
            <p:cNvPr id="109" name="e">
              <a:extLst>
                <a:ext uri="{FF2B5EF4-FFF2-40B4-BE49-F238E27FC236}">
                  <a16:creationId xmlns:a16="http://schemas.microsoft.com/office/drawing/2014/main" id="{DF1270A9-6862-45F5-9081-FC471579049A}"/>
                </a:ext>
              </a:extLst>
            </p:cNvPr>
            <p:cNvSpPr txBox="1"/>
            <p:nvPr/>
          </p:nvSpPr>
          <p:spPr>
            <a:xfrm>
              <a:off x="2080731" y="2272811"/>
              <a:ext cx="132760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ur</a:t>
              </a:r>
              <a:endParaRPr lang="en-GB" sz="13800" b="1" dirty="0"/>
            </a:p>
          </p:txBody>
        </p:sp>
        <p:pic>
          <p:nvPicPr>
            <p:cNvPr id="110" name="Picture 109">
              <a:extLst>
                <a:ext uri="{FF2B5EF4-FFF2-40B4-BE49-F238E27FC236}">
                  <a16:creationId xmlns:a16="http://schemas.microsoft.com/office/drawing/2014/main" id="{6EA6E768-B1B5-41C9-A3CB-ED1185053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2298" y="3832403"/>
              <a:ext cx="1399039" cy="1141238"/>
            </a:xfrm>
            <a:prstGeom prst="rect">
              <a:avLst/>
            </a:prstGeom>
          </p:spPr>
        </p:pic>
      </p:grpSp>
      <p:grpSp>
        <p:nvGrpSpPr>
          <p:cNvPr id="111" name="ow">
            <a:extLst>
              <a:ext uri="{FF2B5EF4-FFF2-40B4-BE49-F238E27FC236}">
                <a16:creationId xmlns:a16="http://schemas.microsoft.com/office/drawing/2014/main" id="{476BCD99-348B-4EED-A4B7-9FFF63DE1502}"/>
              </a:ext>
            </a:extLst>
          </p:cNvPr>
          <p:cNvGrpSpPr/>
          <p:nvPr/>
        </p:nvGrpSpPr>
        <p:grpSpPr>
          <a:xfrm>
            <a:off x="3159740" y="2317892"/>
            <a:ext cx="2022469" cy="2551688"/>
            <a:chOff x="1823042" y="2263631"/>
            <a:chExt cx="2022469" cy="2551688"/>
          </a:xfrm>
        </p:grpSpPr>
        <p:sp>
          <p:nvSpPr>
            <p:cNvPr id="112" name="u">
              <a:extLst>
                <a:ext uri="{FF2B5EF4-FFF2-40B4-BE49-F238E27FC236}">
                  <a16:creationId xmlns:a16="http://schemas.microsoft.com/office/drawing/2014/main" id="{9BE99450-F6A4-41EA-BAE9-2E421A5DE2ED}"/>
                </a:ext>
              </a:extLst>
            </p:cNvPr>
            <p:cNvSpPr txBox="1"/>
            <p:nvPr/>
          </p:nvSpPr>
          <p:spPr>
            <a:xfrm>
              <a:off x="2050923" y="2263631"/>
              <a:ext cx="169790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ow</a:t>
              </a:r>
            </a:p>
          </p:txBody>
        </p:sp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DCDF205C-0AAA-4237-BEAF-72DC4CD745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3042" y="3864190"/>
              <a:ext cx="2022469" cy="951129"/>
            </a:xfrm>
            <a:prstGeom prst="rect">
              <a:avLst/>
            </a:prstGeom>
          </p:spPr>
        </p:pic>
      </p:grpSp>
      <p:grpSp>
        <p:nvGrpSpPr>
          <p:cNvPr id="114" name="oi">
            <a:extLst>
              <a:ext uri="{FF2B5EF4-FFF2-40B4-BE49-F238E27FC236}">
                <a16:creationId xmlns:a16="http://schemas.microsoft.com/office/drawing/2014/main" id="{48756292-9E55-4CD3-B8D9-01193A1F9290}"/>
              </a:ext>
            </a:extLst>
          </p:cNvPr>
          <p:cNvGrpSpPr/>
          <p:nvPr/>
        </p:nvGrpSpPr>
        <p:grpSpPr>
          <a:xfrm>
            <a:off x="3596163" y="2265673"/>
            <a:ext cx="1288610" cy="2872941"/>
            <a:chOff x="1976949" y="2265673"/>
            <a:chExt cx="1288610" cy="2872941"/>
          </a:xfrm>
        </p:grpSpPr>
        <p:sp>
          <p:nvSpPr>
            <p:cNvPr id="115" name="r">
              <a:extLst>
                <a:ext uri="{FF2B5EF4-FFF2-40B4-BE49-F238E27FC236}">
                  <a16:creationId xmlns:a16="http://schemas.microsoft.com/office/drawing/2014/main" id="{65A622F5-58E5-4F88-8625-AD9E43AD0CBE}"/>
                </a:ext>
              </a:extLst>
            </p:cNvPr>
            <p:cNvSpPr txBox="1"/>
            <p:nvPr/>
          </p:nvSpPr>
          <p:spPr>
            <a:xfrm>
              <a:off x="2084515" y="2265673"/>
              <a:ext cx="1135247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oi</a:t>
              </a:r>
            </a:p>
          </p:txBody>
        </p:sp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C9F089FE-C0B9-4F7F-A657-0A716B7EEC2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76949" y="3840480"/>
              <a:ext cx="1288610" cy="1298134"/>
            </a:xfrm>
            <a:prstGeom prst="rect">
              <a:avLst/>
            </a:prstGeom>
          </p:spPr>
        </p:pic>
      </p:grpSp>
      <p:grpSp>
        <p:nvGrpSpPr>
          <p:cNvPr id="117" name="ear">
            <a:extLst>
              <a:ext uri="{FF2B5EF4-FFF2-40B4-BE49-F238E27FC236}">
                <a16:creationId xmlns:a16="http://schemas.microsoft.com/office/drawing/2014/main" id="{DFA096B6-F2C1-4418-B610-E5008522F35F}"/>
              </a:ext>
            </a:extLst>
          </p:cNvPr>
          <p:cNvGrpSpPr>
            <a:grpSpLocks/>
          </p:cNvGrpSpPr>
          <p:nvPr/>
        </p:nvGrpSpPr>
        <p:grpSpPr bwMode="auto">
          <a:xfrm>
            <a:off x="3213129" y="2258689"/>
            <a:ext cx="1854996" cy="2898950"/>
            <a:chOff x="1708634" y="2271052"/>
            <a:chExt cx="1856287" cy="2898324"/>
          </a:xfrm>
        </p:grpSpPr>
        <p:sp>
          <p:nvSpPr>
            <p:cNvPr id="118" name="r">
              <a:extLst>
                <a:ext uri="{FF2B5EF4-FFF2-40B4-BE49-F238E27FC236}">
                  <a16:creationId xmlns:a16="http://schemas.microsoft.com/office/drawing/2014/main" id="{54511861-1C02-4048-8C5B-74996B10EA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8634" y="2271052"/>
              <a:ext cx="1856287" cy="1446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ear</a:t>
              </a:r>
              <a:endParaRPr lang="en-GB" altLang="en-US" sz="13800" b="1" dirty="0"/>
            </a:p>
          </p:txBody>
        </p:sp>
        <p:pic>
          <p:nvPicPr>
            <p:cNvPr id="119" name="Picture 81">
              <a:extLst>
                <a:ext uri="{FF2B5EF4-FFF2-40B4-BE49-F238E27FC236}">
                  <a16:creationId xmlns:a16="http://schemas.microsoft.com/office/drawing/2014/main" id="{F6049DC3-F1B8-4CB3-989E-9958EA4CDA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144399" y="3801072"/>
              <a:ext cx="964319" cy="1368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0" name="air">
            <a:extLst>
              <a:ext uri="{FF2B5EF4-FFF2-40B4-BE49-F238E27FC236}">
                <a16:creationId xmlns:a16="http://schemas.microsoft.com/office/drawing/2014/main" id="{2E66F917-F5B6-46A3-8363-A08C259CD624}"/>
              </a:ext>
            </a:extLst>
          </p:cNvPr>
          <p:cNvGrpSpPr/>
          <p:nvPr/>
        </p:nvGrpSpPr>
        <p:grpSpPr>
          <a:xfrm>
            <a:off x="3323172" y="2244560"/>
            <a:ext cx="1670650" cy="2901872"/>
            <a:chOff x="1777627" y="2244560"/>
            <a:chExt cx="1670650" cy="2901872"/>
          </a:xfrm>
        </p:grpSpPr>
        <p:pic>
          <p:nvPicPr>
            <p:cNvPr id="121" name="picture b">
              <a:extLst>
                <a:ext uri="{FF2B5EF4-FFF2-40B4-BE49-F238E27FC236}">
                  <a16:creationId xmlns:a16="http://schemas.microsoft.com/office/drawing/2014/main" id="{F1F6A752-6A40-44A5-B9F5-BA479DE071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7667" y="3581103"/>
              <a:ext cx="936104" cy="1565329"/>
            </a:xfrm>
            <a:prstGeom prst="rect">
              <a:avLst/>
            </a:prstGeom>
          </p:spPr>
        </p:pic>
        <p:sp>
          <p:nvSpPr>
            <p:cNvPr id="122" name="b">
              <a:extLst>
                <a:ext uri="{FF2B5EF4-FFF2-40B4-BE49-F238E27FC236}">
                  <a16:creationId xmlns:a16="http://schemas.microsoft.com/office/drawing/2014/main" id="{DF3F2C58-E949-43E2-8447-69F136E73C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7627" y="2244560"/>
              <a:ext cx="167065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/>
                <a:t>air</a:t>
              </a:r>
              <a:endParaRPr lang="en-GB" altLang="en-US" sz="13800" b="1" dirty="0"/>
            </a:p>
          </p:txBody>
        </p:sp>
      </p:grpSp>
      <p:grpSp>
        <p:nvGrpSpPr>
          <p:cNvPr id="123" name="ure">
            <a:extLst>
              <a:ext uri="{FF2B5EF4-FFF2-40B4-BE49-F238E27FC236}">
                <a16:creationId xmlns:a16="http://schemas.microsoft.com/office/drawing/2014/main" id="{93C652CD-E765-45E8-A11F-929F329746B2}"/>
              </a:ext>
            </a:extLst>
          </p:cNvPr>
          <p:cNvGrpSpPr/>
          <p:nvPr/>
        </p:nvGrpSpPr>
        <p:grpSpPr>
          <a:xfrm>
            <a:off x="3218314" y="2399823"/>
            <a:ext cx="2008082" cy="2648947"/>
            <a:chOff x="284015" y="2244560"/>
            <a:chExt cx="1863011" cy="2457577"/>
          </a:xfrm>
        </p:grpSpPr>
        <p:pic>
          <p:nvPicPr>
            <p:cNvPr id="124" name="picture b">
              <a:extLst>
                <a:ext uri="{FF2B5EF4-FFF2-40B4-BE49-F238E27FC236}">
                  <a16:creationId xmlns:a16="http://schemas.microsoft.com/office/drawing/2014/main" id="{70B87A26-2402-455E-903D-F90AEA2B617F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676" y="3861654"/>
              <a:ext cx="1620896" cy="840483"/>
            </a:xfrm>
            <a:prstGeom prst="rect">
              <a:avLst/>
            </a:prstGeom>
          </p:spPr>
        </p:pic>
        <p:sp>
          <p:nvSpPr>
            <p:cNvPr id="125" name="b">
              <a:extLst>
                <a:ext uri="{FF2B5EF4-FFF2-40B4-BE49-F238E27FC236}">
                  <a16:creationId xmlns:a16="http://schemas.microsoft.com/office/drawing/2014/main" id="{A3E02F5E-B6A8-4296-B8D8-4AB44FD690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4015" y="2244560"/>
              <a:ext cx="186301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ure</a:t>
              </a:r>
              <a:endParaRPr lang="en-GB" altLang="en-US" sz="13800" b="1" dirty="0"/>
            </a:p>
          </p:txBody>
        </p:sp>
      </p:grpSp>
      <p:grpSp>
        <p:nvGrpSpPr>
          <p:cNvPr id="126" name="er">
            <a:extLst>
              <a:ext uri="{FF2B5EF4-FFF2-40B4-BE49-F238E27FC236}">
                <a16:creationId xmlns:a16="http://schemas.microsoft.com/office/drawing/2014/main" id="{23F9F2F8-085B-4752-8438-C57B7B80EBA0}"/>
              </a:ext>
            </a:extLst>
          </p:cNvPr>
          <p:cNvGrpSpPr/>
          <p:nvPr/>
        </p:nvGrpSpPr>
        <p:grpSpPr>
          <a:xfrm>
            <a:off x="3591514" y="2051660"/>
            <a:ext cx="1212191" cy="3070024"/>
            <a:chOff x="-708744" y="2244560"/>
            <a:chExt cx="1212191" cy="3070024"/>
          </a:xfrm>
        </p:grpSpPr>
        <p:pic>
          <p:nvPicPr>
            <p:cNvPr id="127" name="picture b">
              <a:extLst>
                <a:ext uri="{FF2B5EF4-FFF2-40B4-BE49-F238E27FC236}">
                  <a16:creationId xmlns:a16="http://schemas.microsoft.com/office/drawing/2014/main" id="{28A8C6C9-E4D5-4EEC-9F23-A654A43F79EE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88035" y="3658978"/>
              <a:ext cx="724481" cy="1655606"/>
            </a:xfrm>
            <a:prstGeom prst="rect">
              <a:avLst/>
            </a:prstGeom>
          </p:spPr>
        </p:pic>
        <p:sp>
          <p:nvSpPr>
            <p:cNvPr id="128" name="b">
              <a:extLst>
                <a:ext uri="{FF2B5EF4-FFF2-40B4-BE49-F238E27FC236}">
                  <a16:creationId xmlns:a16="http://schemas.microsoft.com/office/drawing/2014/main" id="{BB6FA850-8F52-4C6A-B8C8-0F02945C74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708744" y="2244560"/>
              <a:ext cx="121219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er</a:t>
              </a:r>
              <a:endParaRPr lang="en-GB" altLang="en-US" sz="13800" b="1" dirty="0"/>
            </a:p>
          </p:txBody>
        </p:sp>
      </p:grpSp>
      <p:grpSp>
        <p:nvGrpSpPr>
          <p:cNvPr id="129" name="j">
            <a:extLst>
              <a:ext uri="{FF2B5EF4-FFF2-40B4-BE49-F238E27FC236}">
                <a16:creationId xmlns:a16="http://schemas.microsoft.com/office/drawing/2014/main" id="{B2E973D1-6B27-4F43-A5EF-F925D258A753}"/>
              </a:ext>
            </a:extLst>
          </p:cNvPr>
          <p:cNvGrpSpPr/>
          <p:nvPr/>
        </p:nvGrpSpPr>
        <p:grpSpPr>
          <a:xfrm>
            <a:off x="3654963" y="2092036"/>
            <a:ext cx="876689" cy="3180699"/>
            <a:chOff x="3672259" y="2270482"/>
            <a:chExt cx="876689" cy="3180699"/>
          </a:xfrm>
        </p:grpSpPr>
        <p:pic>
          <p:nvPicPr>
            <p:cNvPr id="130" name="snake">
              <a:extLst>
                <a:ext uri="{FF2B5EF4-FFF2-40B4-BE49-F238E27FC236}">
                  <a16:creationId xmlns:a16="http://schemas.microsoft.com/office/drawing/2014/main" id="{1C69F7B2-D26F-4E1A-AC36-85561CC796CA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72259" y="3977920"/>
              <a:ext cx="876689" cy="1473261"/>
            </a:xfrm>
            <a:prstGeom prst="rect">
              <a:avLst/>
            </a:prstGeom>
          </p:spPr>
        </p:pic>
        <p:sp>
          <p:nvSpPr>
            <p:cNvPr id="131" name="s">
              <a:extLst>
                <a:ext uri="{FF2B5EF4-FFF2-40B4-BE49-F238E27FC236}">
                  <a16:creationId xmlns:a16="http://schemas.microsoft.com/office/drawing/2014/main" id="{BD4491B1-FDCF-4509-821C-733980D03C98}"/>
                </a:ext>
              </a:extLst>
            </p:cNvPr>
            <p:cNvSpPr txBox="1"/>
            <p:nvPr/>
          </p:nvSpPr>
          <p:spPr>
            <a:xfrm>
              <a:off x="3925213" y="2270482"/>
              <a:ext cx="5036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j</a:t>
              </a:r>
              <a:endParaRPr lang="en-GB" sz="13800" b="1" dirty="0"/>
            </a:p>
          </p:txBody>
        </p:sp>
      </p:grpSp>
      <p:grpSp>
        <p:nvGrpSpPr>
          <p:cNvPr id="132" name="v">
            <a:extLst>
              <a:ext uri="{FF2B5EF4-FFF2-40B4-BE49-F238E27FC236}">
                <a16:creationId xmlns:a16="http://schemas.microsoft.com/office/drawing/2014/main" id="{606FD797-464E-4B7E-A1B0-6943B75758CD}"/>
              </a:ext>
            </a:extLst>
          </p:cNvPr>
          <p:cNvGrpSpPr/>
          <p:nvPr/>
        </p:nvGrpSpPr>
        <p:grpSpPr>
          <a:xfrm>
            <a:off x="3741298" y="2276872"/>
            <a:ext cx="1009125" cy="2853006"/>
            <a:chOff x="3645846" y="2270482"/>
            <a:chExt cx="1009125" cy="2853006"/>
          </a:xfrm>
        </p:grpSpPr>
        <p:pic>
          <p:nvPicPr>
            <p:cNvPr id="133" name="snake">
              <a:extLst>
                <a:ext uri="{FF2B5EF4-FFF2-40B4-BE49-F238E27FC236}">
                  <a16:creationId xmlns:a16="http://schemas.microsoft.com/office/drawing/2014/main" id="{C73E0F44-A4D2-4DBD-9042-329568C24D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5846" y="3697784"/>
              <a:ext cx="1009125" cy="1425704"/>
            </a:xfrm>
            <a:prstGeom prst="rect">
              <a:avLst/>
            </a:prstGeom>
          </p:spPr>
        </p:pic>
        <p:sp>
          <p:nvSpPr>
            <p:cNvPr id="134" name="s">
              <a:extLst>
                <a:ext uri="{FF2B5EF4-FFF2-40B4-BE49-F238E27FC236}">
                  <a16:creationId xmlns:a16="http://schemas.microsoft.com/office/drawing/2014/main" id="{0C45B674-6444-41AD-AF22-DBCC9CF96980}"/>
                </a:ext>
              </a:extLst>
            </p:cNvPr>
            <p:cNvSpPr txBox="1"/>
            <p:nvPr/>
          </p:nvSpPr>
          <p:spPr>
            <a:xfrm>
              <a:off x="3823712" y="2270482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v</a:t>
              </a:r>
              <a:endParaRPr lang="en-GB" sz="13800" b="1" dirty="0"/>
            </a:p>
          </p:txBody>
        </p:sp>
      </p:grpSp>
      <p:grpSp>
        <p:nvGrpSpPr>
          <p:cNvPr id="135" name="w">
            <a:extLst>
              <a:ext uri="{FF2B5EF4-FFF2-40B4-BE49-F238E27FC236}">
                <a16:creationId xmlns:a16="http://schemas.microsoft.com/office/drawing/2014/main" id="{1C0D1F3D-A9E2-4AB8-B6C8-DD1CE87EC72F}"/>
              </a:ext>
            </a:extLst>
          </p:cNvPr>
          <p:cNvGrpSpPr/>
          <p:nvPr/>
        </p:nvGrpSpPr>
        <p:grpSpPr>
          <a:xfrm>
            <a:off x="3191915" y="2441343"/>
            <a:ext cx="1942826" cy="2297630"/>
            <a:chOff x="3029926" y="2270482"/>
            <a:chExt cx="1942826" cy="2297630"/>
          </a:xfrm>
        </p:grpSpPr>
        <p:pic>
          <p:nvPicPr>
            <p:cNvPr id="136" name="snake">
              <a:extLst>
                <a:ext uri="{FF2B5EF4-FFF2-40B4-BE49-F238E27FC236}">
                  <a16:creationId xmlns:a16="http://schemas.microsoft.com/office/drawing/2014/main" id="{906DDD28-A863-4D57-A5F6-DE462C734D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29926" y="3841194"/>
              <a:ext cx="1942826" cy="726918"/>
            </a:xfrm>
            <a:prstGeom prst="rect">
              <a:avLst/>
            </a:prstGeom>
          </p:spPr>
        </p:pic>
        <p:sp>
          <p:nvSpPr>
            <p:cNvPr id="137" name="s">
              <a:extLst>
                <a:ext uri="{FF2B5EF4-FFF2-40B4-BE49-F238E27FC236}">
                  <a16:creationId xmlns:a16="http://schemas.microsoft.com/office/drawing/2014/main" id="{A02BB17F-E960-4F16-AA38-E273718C7F2E}"/>
                </a:ext>
              </a:extLst>
            </p:cNvPr>
            <p:cNvSpPr txBox="1"/>
            <p:nvPr/>
          </p:nvSpPr>
          <p:spPr>
            <a:xfrm>
              <a:off x="3637180" y="2270482"/>
              <a:ext cx="109837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w</a:t>
              </a:r>
              <a:endParaRPr lang="en-GB" sz="13800" b="1" dirty="0"/>
            </a:p>
          </p:txBody>
        </p:sp>
      </p:grpSp>
      <p:grpSp>
        <p:nvGrpSpPr>
          <p:cNvPr id="138" name="x">
            <a:extLst>
              <a:ext uri="{FF2B5EF4-FFF2-40B4-BE49-F238E27FC236}">
                <a16:creationId xmlns:a16="http://schemas.microsoft.com/office/drawing/2014/main" id="{193343F5-3BF5-419C-B63B-9CCDE550BA37}"/>
              </a:ext>
            </a:extLst>
          </p:cNvPr>
          <p:cNvGrpSpPr/>
          <p:nvPr/>
        </p:nvGrpSpPr>
        <p:grpSpPr>
          <a:xfrm>
            <a:off x="3304561" y="2276872"/>
            <a:ext cx="1671001" cy="2882955"/>
            <a:chOff x="3295224" y="2270482"/>
            <a:chExt cx="1671001" cy="2882955"/>
          </a:xfrm>
        </p:grpSpPr>
        <p:pic>
          <p:nvPicPr>
            <p:cNvPr id="139" name="snake">
              <a:extLst>
                <a:ext uri="{FF2B5EF4-FFF2-40B4-BE49-F238E27FC236}">
                  <a16:creationId xmlns:a16="http://schemas.microsoft.com/office/drawing/2014/main" id="{33150BC3-9E63-4C21-B7B8-DD2AECC46254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5224" y="3710642"/>
              <a:ext cx="1671001" cy="1442795"/>
            </a:xfrm>
            <a:prstGeom prst="rect">
              <a:avLst/>
            </a:prstGeom>
          </p:spPr>
        </p:pic>
        <p:sp>
          <p:nvSpPr>
            <p:cNvPr id="140" name="s">
              <a:extLst>
                <a:ext uri="{FF2B5EF4-FFF2-40B4-BE49-F238E27FC236}">
                  <a16:creationId xmlns:a16="http://schemas.microsoft.com/office/drawing/2014/main" id="{657981A7-9B0C-4D78-AB28-07B1B9F9CDDA}"/>
                </a:ext>
              </a:extLst>
            </p:cNvPr>
            <p:cNvSpPr txBox="1"/>
            <p:nvPr/>
          </p:nvSpPr>
          <p:spPr>
            <a:xfrm>
              <a:off x="3794206" y="2270482"/>
              <a:ext cx="76335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x</a:t>
              </a:r>
              <a:endParaRPr lang="en-GB" sz="13800" b="1" dirty="0"/>
            </a:p>
          </p:txBody>
        </p:sp>
      </p:grpSp>
      <p:grpSp>
        <p:nvGrpSpPr>
          <p:cNvPr id="141" name="y">
            <a:extLst>
              <a:ext uri="{FF2B5EF4-FFF2-40B4-BE49-F238E27FC236}">
                <a16:creationId xmlns:a16="http://schemas.microsoft.com/office/drawing/2014/main" id="{A8FCEC93-DAEB-48E8-9AB0-04B744F6926A}"/>
              </a:ext>
            </a:extLst>
          </p:cNvPr>
          <p:cNvGrpSpPr/>
          <p:nvPr/>
        </p:nvGrpSpPr>
        <p:grpSpPr>
          <a:xfrm>
            <a:off x="3812141" y="2058213"/>
            <a:ext cx="825048" cy="3026971"/>
            <a:chOff x="3748236" y="2270482"/>
            <a:chExt cx="825048" cy="3026971"/>
          </a:xfrm>
        </p:grpSpPr>
        <p:pic>
          <p:nvPicPr>
            <p:cNvPr id="142" name="snake">
              <a:extLst>
                <a:ext uri="{FF2B5EF4-FFF2-40B4-BE49-F238E27FC236}">
                  <a16:creationId xmlns:a16="http://schemas.microsoft.com/office/drawing/2014/main" id="{BDEA54A0-C0F2-4282-ABF5-07083969DC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8236" y="3854658"/>
              <a:ext cx="764975" cy="1442795"/>
            </a:xfrm>
            <a:prstGeom prst="rect">
              <a:avLst/>
            </a:prstGeom>
          </p:spPr>
        </p:pic>
        <p:sp>
          <p:nvSpPr>
            <p:cNvPr id="143" name="s">
              <a:extLst>
                <a:ext uri="{FF2B5EF4-FFF2-40B4-BE49-F238E27FC236}">
                  <a16:creationId xmlns:a16="http://schemas.microsoft.com/office/drawing/2014/main" id="{5D298FF5-DE71-4F3D-AA7A-440C2ACE6343}"/>
                </a:ext>
              </a:extLst>
            </p:cNvPr>
            <p:cNvSpPr txBox="1"/>
            <p:nvPr/>
          </p:nvSpPr>
          <p:spPr>
            <a:xfrm>
              <a:off x="3761843" y="2270482"/>
              <a:ext cx="81144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y</a:t>
              </a:r>
              <a:endParaRPr lang="en-GB" sz="13800" b="1" dirty="0"/>
            </a:p>
          </p:txBody>
        </p:sp>
      </p:grpSp>
      <p:grpSp>
        <p:nvGrpSpPr>
          <p:cNvPr id="144" name="z">
            <a:extLst>
              <a:ext uri="{FF2B5EF4-FFF2-40B4-BE49-F238E27FC236}">
                <a16:creationId xmlns:a16="http://schemas.microsoft.com/office/drawing/2014/main" id="{A1FCA66A-541F-41E5-BEEE-247B5926F08B}"/>
              </a:ext>
            </a:extLst>
          </p:cNvPr>
          <p:cNvGrpSpPr/>
          <p:nvPr/>
        </p:nvGrpSpPr>
        <p:grpSpPr>
          <a:xfrm>
            <a:off x="3528521" y="2173097"/>
            <a:ext cx="1235711" cy="2952328"/>
            <a:chOff x="3547472" y="2270482"/>
            <a:chExt cx="1235711" cy="2952328"/>
          </a:xfrm>
        </p:grpSpPr>
        <p:pic>
          <p:nvPicPr>
            <p:cNvPr id="145" name="snake">
              <a:extLst>
                <a:ext uri="{FF2B5EF4-FFF2-40B4-BE49-F238E27FC236}">
                  <a16:creationId xmlns:a16="http://schemas.microsoft.com/office/drawing/2014/main" id="{8FA77280-AB15-4052-B7E2-DA91662C169D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7472" y="3877519"/>
              <a:ext cx="1235711" cy="1345291"/>
            </a:xfrm>
            <a:prstGeom prst="rect">
              <a:avLst/>
            </a:prstGeom>
          </p:spPr>
        </p:pic>
        <p:sp>
          <p:nvSpPr>
            <p:cNvPr id="146" name="s">
              <a:extLst>
                <a:ext uri="{FF2B5EF4-FFF2-40B4-BE49-F238E27FC236}">
                  <a16:creationId xmlns:a16="http://schemas.microsoft.com/office/drawing/2014/main" id="{692BFD21-A57B-4B17-9ACF-49B82CFCFC53}"/>
                </a:ext>
              </a:extLst>
            </p:cNvPr>
            <p:cNvSpPr txBox="1"/>
            <p:nvPr/>
          </p:nvSpPr>
          <p:spPr>
            <a:xfrm>
              <a:off x="3761843" y="2270482"/>
              <a:ext cx="700833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z</a:t>
              </a:r>
              <a:endParaRPr lang="en-GB" sz="13800" b="1" dirty="0"/>
            </a:p>
          </p:txBody>
        </p:sp>
      </p:grpSp>
      <p:grpSp>
        <p:nvGrpSpPr>
          <p:cNvPr id="147" name="ch"/>
          <p:cNvGrpSpPr/>
          <p:nvPr/>
        </p:nvGrpSpPr>
        <p:grpSpPr>
          <a:xfrm>
            <a:off x="3470755" y="2153904"/>
            <a:ext cx="1399068" cy="3018223"/>
            <a:chOff x="1095547" y="2270693"/>
            <a:chExt cx="1399068" cy="3018223"/>
          </a:xfrm>
        </p:grpSpPr>
        <p:sp>
          <p:nvSpPr>
            <p:cNvPr id="148" name="a">
              <a:extLst>
                <a:ext uri="{FF2B5EF4-FFF2-40B4-BE49-F238E27FC236}">
                  <a16:creationId xmlns:a16="http://schemas.microsoft.com/office/drawing/2014/main" id="{D9AE5132-DF5D-4F0B-BE14-AA9BA8D43CBB}"/>
                </a:ext>
              </a:extLst>
            </p:cNvPr>
            <p:cNvSpPr txBox="1"/>
            <p:nvPr/>
          </p:nvSpPr>
          <p:spPr>
            <a:xfrm>
              <a:off x="1095547" y="2270693"/>
              <a:ext cx="1364476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ch</a:t>
              </a:r>
              <a:endParaRPr lang="en-GB" sz="8800" b="1" dirty="0"/>
            </a:p>
          </p:txBody>
        </p:sp>
        <p:pic>
          <p:nvPicPr>
            <p:cNvPr id="149" name="Picture 148"/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9675" y="3701762"/>
              <a:ext cx="1354940" cy="1587154"/>
            </a:xfrm>
            <a:prstGeom prst="rect">
              <a:avLst/>
            </a:prstGeom>
          </p:spPr>
        </p:pic>
      </p:grpSp>
      <p:grpSp>
        <p:nvGrpSpPr>
          <p:cNvPr id="150" name="Or"/>
          <p:cNvGrpSpPr/>
          <p:nvPr/>
        </p:nvGrpSpPr>
        <p:grpSpPr>
          <a:xfrm>
            <a:off x="3142671" y="2323095"/>
            <a:ext cx="1980556" cy="2387507"/>
            <a:chOff x="1450113" y="2367852"/>
            <a:chExt cx="1980556" cy="2387507"/>
          </a:xfrm>
        </p:grpSpPr>
        <p:sp>
          <p:nvSpPr>
            <p:cNvPr id="151" name="k">
              <a:extLst>
                <a:ext uri="{FF2B5EF4-FFF2-40B4-BE49-F238E27FC236}">
                  <a16:creationId xmlns:a16="http://schemas.microsoft.com/office/drawing/2014/main" id="{019D503C-29A5-44ED-ACE6-F0EC914FDCC2}"/>
                </a:ext>
              </a:extLst>
            </p:cNvPr>
            <p:cNvSpPr txBox="1"/>
            <p:nvPr/>
          </p:nvSpPr>
          <p:spPr>
            <a:xfrm>
              <a:off x="1778765" y="2367852"/>
              <a:ext cx="1276311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or</a:t>
              </a:r>
            </a:p>
          </p:txBody>
        </p:sp>
        <p:pic>
          <p:nvPicPr>
            <p:cNvPr id="152" name="Picture 151"/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0113" y="4012055"/>
              <a:ext cx="1980556" cy="743304"/>
            </a:xfrm>
            <a:prstGeom prst="rect">
              <a:avLst/>
            </a:prstGeom>
          </p:spPr>
        </p:pic>
      </p:grpSp>
      <p:grpSp>
        <p:nvGrpSpPr>
          <p:cNvPr id="153" name="ee"/>
          <p:cNvGrpSpPr/>
          <p:nvPr/>
        </p:nvGrpSpPr>
        <p:grpSpPr>
          <a:xfrm>
            <a:off x="3441990" y="2231454"/>
            <a:ext cx="1492076" cy="2527968"/>
            <a:chOff x="1961533" y="2276504"/>
            <a:chExt cx="1492076" cy="2527968"/>
          </a:xfrm>
        </p:grpSpPr>
        <p:sp>
          <p:nvSpPr>
            <p:cNvPr id="154" name="m">
              <a:extLst>
                <a:ext uri="{FF2B5EF4-FFF2-40B4-BE49-F238E27FC236}">
                  <a16:creationId xmlns:a16="http://schemas.microsoft.com/office/drawing/2014/main" id="{C8805B39-CE09-46F1-8A0C-2FF4B94A3ECB}"/>
                </a:ext>
              </a:extLst>
            </p:cNvPr>
            <p:cNvSpPr txBox="1"/>
            <p:nvPr/>
          </p:nvSpPr>
          <p:spPr>
            <a:xfrm>
              <a:off x="2051841" y="2276504"/>
              <a:ext cx="1255472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 err="1"/>
                <a:t>ee</a:t>
              </a:r>
              <a:endParaRPr lang="en-GB" sz="8800" b="1" dirty="0"/>
            </a:p>
          </p:txBody>
        </p:sp>
        <p:pic>
          <p:nvPicPr>
            <p:cNvPr id="155" name="Picture 154"/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533" y="3875637"/>
              <a:ext cx="1492076" cy="92883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500"/>
                            </p:stCondLst>
                            <p:childTnLst>
                              <p:par>
                                <p:cTn id="49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75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25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250"/>
                            </p:stCondLst>
                            <p:childTnLst>
                              <p:par>
                                <p:cTn id="7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250"/>
                            </p:stCondLst>
                            <p:childTnLst>
                              <p:par>
                                <p:cTn id="8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25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25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375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75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8500"/>
                            </p:stCondLst>
                            <p:childTnLst>
                              <p:par>
                                <p:cTn id="11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925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1250"/>
                            </p:stCondLst>
                            <p:childTnLst>
                              <p:par>
                                <p:cTn id="11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1750"/>
                            </p:stCondLst>
                            <p:childTnLst>
                              <p:par>
                                <p:cTn id="1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375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425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26250"/>
                            </p:stCondLst>
                            <p:childTnLst>
                              <p:par>
                                <p:cTn id="13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6750"/>
                            </p:stCondLst>
                            <p:childTnLst>
                              <p:par>
                                <p:cTn id="13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9000"/>
                            </p:stCondLst>
                            <p:childTnLst>
                              <p:par>
                                <p:cTn id="14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4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2250"/>
                            </p:stCondLst>
                            <p:childTnLst>
                              <p:par>
                                <p:cTn id="15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3325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35250"/>
                            </p:stCondLst>
                            <p:childTnLst>
                              <p:par>
                                <p:cTn id="1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3575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37750"/>
                            </p:stCondLst>
                            <p:childTnLst>
                              <p:par>
                                <p:cTn id="16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8250"/>
                            </p:stCondLst>
                            <p:childTnLst>
                              <p:par>
                                <p:cTn id="1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40250"/>
                            </p:stCondLst>
                            <p:childTnLst>
                              <p:par>
                                <p:cTn id="17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0750"/>
                            </p:stCondLst>
                            <p:childTnLst>
                              <p:par>
                                <p:cTn id="17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43000"/>
                            </p:stCondLst>
                            <p:childTnLst>
                              <p:par>
                                <p:cTn id="18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4000"/>
                            </p:stCondLst>
                            <p:childTnLst>
                              <p:par>
                                <p:cTn id="1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46000"/>
                            </p:stCondLst>
                            <p:childTnLst>
                              <p:par>
                                <p:cTn id="19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46750"/>
                            </p:stCondLst>
                            <p:childTnLst>
                              <p:par>
                                <p:cTn id="19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49000"/>
                            </p:stCondLst>
                            <p:childTnLst>
                              <p:par>
                                <p:cTn id="19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0000"/>
                            </p:stCondLst>
                            <p:childTnLst>
                              <p:par>
                                <p:cTn id="20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2250"/>
                            </p:stCondLst>
                            <p:childTnLst>
                              <p:par>
                                <p:cTn id="207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3250"/>
                            </p:stCondLst>
                            <p:childTnLst>
                              <p:par>
                                <p:cTn id="2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5250"/>
                            </p:stCondLst>
                            <p:childTnLst>
                              <p:par>
                                <p:cTn id="21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6000"/>
                            </p:stCondLst>
                            <p:childTnLst>
                              <p:par>
                                <p:cTn id="21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8250"/>
                            </p:stCondLst>
                            <p:childTnLst>
                              <p:par>
                                <p:cTn id="22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5925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61250"/>
                            </p:stCondLst>
                            <p:childTnLst>
                              <p:par>
                                <p:cTn id="2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61750"/>
                            </p:stCondLst>
                            <p:childTnLst>
                              <p:par>
                                <p:cTn id="23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2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64000"/>
                            </p:stCondLst>
                            <p:childTnLst>
                              <p:par>
                                <p:cTn id="239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65000"/>
                            </p:stCondLst>
                            <p:childTnLst>
                              <p:par>
                                <p:cTn id="2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67000"/>
                            </p:stCondLst>
                            <p:childTnLst>
                              <p:par>
                                <p:cTn id="24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79" grpId="1"/>
      <p:bldP spid="80" grpId="0"/>
      <p:bldP spid="80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xplosion 1 2"/>
          <p:cNvSpPr/>
          <p:nvPr/>
        </p:nvSpPr>
        <p:spPr>
          <a:xfrm>
            <a:off x="2843808" y="2852936"/>
            <a:ext cx="3672408" cy="3960440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836712"/>
            <a:ext cx="7776863" cy="94209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read words that contain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b="1" dirty="0">
                <a:solidFill>
                  <a:schemeClr val="tx1"/>
                </a:solidFill>
              </a:rPr>
              <a:t>initial consonant blends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996952"/>
            <a:ext cx="2376264" cy="476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1647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 l="-1265" r="-1265"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289231"/>
            <a:ext cx="2371171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1" name="Oval 10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929" t="-848" r="-2816" b="-1855"/>
          <a:stretch/>
        </p:blipFill>
        <p:spPr>
          <a:xfrm>
            <a:off x="4186493" y="1256489"/>
            <a:ext cx="3030956" cy="7972731"/>
          </a:xfrm>
          <a:prstGeom prst="rect">
            <a:avLst/>
          </a:prstGeom>
        </p:spPr>
      </p:pic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869160"/>
            <a:ext cx="7776863" cy="1313328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magic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map was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taking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 to the top of the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igh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est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mountain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 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world – Mount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Ev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est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 and Sam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were scared.</a:t>
            </a:r>
          </a:p>
        </p:txBody>
      </p:sp>
    </p:spTree>
    <p:extLst>
      <p:ext uri="{BB962C8B-B14F-4D97-AF65-F5344CB8AC3E}">
        <p14:creationId xmlns:p14="http://schemas.microsoft.com/office/powerpoint/2010/main" val="3671464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86668"/>
            <a:ext cx="5920438" cy="4186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929" t="-848" r="-2816" b="-1855"/>
          <a:stretch/>
        </p:blipFill>
        <p:spPr>
          <a:xfrm>
            <a:off x="5580112" y="2132856"/>
            <a:ext cx="1221462" cy="32129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000" y="2123970"/>
            <a:ext cx="1079602" cy="3122469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6" name="Oval 5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4841673"/>
            <a:ext cx="7776863" cy="131649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We are at the top of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Mount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Ev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est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 called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over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noise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of the wind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Yes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we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didn’t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mean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get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close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to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other mountains!”</a:t>
            </a:r>
          </a:p>
        </p:txBody>
      </p:sp>
    </p:spTree>
    <p:extLst>
      <p:ext uri="{BB962C8B-B14F-4D97-AF65-F5344CB8AC3E}">
        <p14:creationId xmlns:p14="http://schemas.microsoft.com/office/powerpoint/2010/main" val="784173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5" y="2320644"/>
            <a:ext cx="2088232" cy="30251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060" y="2221252"/>
            <a:ext cx="1917877" cy="3025188"/>
          </a:xfrm>
          <a:prstGeom prst="rect">
            <a:avLst/>
          </a:prstGeom>
        </p:spPr>
      </p:pic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4869160"/>
            <a:ext cx="7776863" cy="131649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ink we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should head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n 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mountain,”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It’s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 err="1">
                <a:solidFill>
                  <a:srgbClr val="7030A0"/>
                </a:solidFill>
                <a:latin typeface="Twinkl" pitchFamily="50" charset="0"/>
              </a:rPr>
              <a:t>fr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…</a:t>
            </a:r>
            <a:r>
              <a:rPr lang="en-GB" sz="2400" dirty="0" err="1">
                <a:solidFill>
                  <a:srgbClr val="7030A0"/>
                </a:solidFill>
                <a:latin typeface="Twinkl" pitchFamily="50" charset="0"/>
              </a:rPr>
              <a:t>fr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…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fr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zi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up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here!”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G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oo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 plan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shouted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Let’s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follow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 track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.”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8" name="Oval 7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80629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1052736"/>
            <a:ext cx="7776863" cy="1728192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are following the track down the mountain. Can you write down the names of things that they see on the way?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Hint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They all begin with an initial consonant blend!</a:t>
            </a:r>
          </a:p>
        </p:txBody>
      </p:sp>
      <p:grpSp>
        <p:nvGrpSpPr>
          <p:cNvPr id="9" name="Kit's teachings">
            <a:extLst>
              <a:ext uri="{FF2B5EF4-FFF2-40B4-BE49-F238E27FC236}">
                <a16:creationId xmlns:a16="http://schemas.microsoft.com/office/drawing/2014/main" id="{6316D212-E149-4F6E-BB68-57A72FDFF879}"/>
              </a:ext>
            </a:extLst>
          </p:cNvPr>
          <p:cNvGrpSpPr/>
          <p:nvPr/>
        </p:nvGrpSpPr>
        <p:grpSpPr>
          <a:xfrm>
            <a:off x="683568" y="5157192"/>
            <a:ext cx="4464496" cy="1008112"/>
            <a:chOff x="683568" y="5157192"/>
            <a:chExt cx="4464496" cy="1008112"/>
          </a:xfrm>
        </p:grpSpPr>
        <p:sp>
          <p:nvSpPr>
            <p:cNvPr id="10" name="Rectangle: Rounded Corners 20">
              <a:extLst>
                <a:ext uri="{FF2B5EF4-FFF2-40B4-BE49-F238E27FC236}">
                  <a16:creationId xmlns:a16="http://schemas.microsoft.com/office/drawing/2014/main" id="{82A4C98B-4AA6-4978-9D79-C8870BDFE4A1}"/>
                </a:ext>
              </a:extLst>
            </p:cNvPr>
            <p:cNvSpPr/>
            <p:nvPr/>
          </p:nvSpPr>
          <p:spPr>
            <a:xfrm>
              <a:off x="1475656" y="5517232"/>
              <a:ext cx="3672408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37EF93B-5479-4984-8AD1-F813876114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sp>
        <p:nvSpPr>
          <p:cNvPr id="12" name="Kit's teaching bubble">
            <a:extLst>
              <a:ext uri="{FF2B5EF4-FFF2-40B4-BE49-F238E27FC236}">
                <a16:creationId xmlns:a16="http://schemas.microsoft.com/office/drawing/2014/main" id="{6B89D834-5EFF-409D-83AE-C2C4210EFD7D}"/>
              </a:ext>
            </a:extLst>
          </p:cNvPr>
          <p:cNvSpPr/>
          <p:nvPr/>
        </p:nvSpPr>
        <p:spPr>
          <a:xfrm>
            <a:off x="1403648" y="4065488"/>
            <a:ext cx="4392488" cy="1008112"/>
          </a:xfrm>
          <a:prstGeom prst="wedgeRoundRectCallout">
            <a:avLst>
              <a:gd name="adj1" fmla="val -50011"/>
              <a:gd name="adj2" fmla="val 116376"/>
              <a:gd name="adj3" fmla="val 16667"/>
            </a:avLst>
          </a:prstGeom>
          <a:solidFill>
            <a:schemeClr val="bg1"/>
          </a:solidFill>
          <a:ln w="28575">
            <a:solidFill>
              <a:srgbClr val="00A65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activity can be done on whiteboards, either individually or in pairs.</a:t>
            </a:r>
          </a:p>
        </p:txBody>
      </p:sp>
      <p:sp>
        <p:nvSpPr>
          <p:cNvPr id="13" name="Close bubble">
            <a:extLst>
              <a:ext uri="{FF2B5EF4-FFF2-40B4-BE49-F238E27FC236}">
                <a16:creationId xmlns:a16="http://schemas.microsoft.com/office/drawing/2014/main" id="{A159615D-24FD-4F2B-B260-EC091C3754F7}"/>
              </a:ext>
            </a:extLst>
          </p:cNvPr>
          <p:cNvSpPr/>
          <p:nvPr/>
        </p:nvSpPr>
        <p:spPr>
          <a:xfrm>
            <a:off x="5652120" y="3981896"/>
            <a:ext cx="284162" cy="284163"/>
          </a:xfrm>
          <a:prstGeom prst="ellipse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259" y="2492896"/>
            <a:ext cx="2882169" cy="417535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4662" y="2582218"/>
            <a:ext cx="2647046" cy="4175352"/>
          </a:xfrm>
          <a:prstGeom prst="rect">
            <a:avLst/>
          </a:prstGeom>
        </p:spPr>
      </p:pic>
      <p:grpSp>
        <p:nvGrpSpPr>
          <p:cNvPr id="16" name="Group 1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7" name="Oval 1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3865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4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732240" y="5534675"/>
            <a:ext cx="1681667" cy="666848"/>
            <a:chOff x="6732240" y="5534675"/>
            <a:chExt cx="1681667" cy="666848"/>
          </a:xfrm>
        </p:grpSpPr>
        <p:sp>
          <p:nvSpPr>
            <p:cNvPr id="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732240" y="5650938"/>
              <a:ext cx="1282160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Answer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grpSp>
        <p:nvGrpSpPr>
          <p:cNvPr id="13" name="Group 12"/>
          <p:cNvGrpSpPr/>
          <p:nvPr/>
        </p:nvGrpSpPr>
        <p:grpSpPr>
          <a:xfrm>
            <a:off x="1691680" y="2276872"/>
            <a:ext cx="4889187" cy="3743398"/>
            <a:chOff x="1691680" y="2276872"/>
            <a:chExt cx="4889187" cy="3743398"/>
          </a:xfrm>
        </p:grpSpPr>
        <p:sp>
          <p:nvSpPr>
            <p:cNvPr id="7" name="Rectangle 6"/>
            <p:cNvSpPr/>
            <p:nvPr/>
          </p:nvSpPr>
          <p:spPr>
            <a:xfrm>
              <a:off x="3954569" y="4365104"/>
              <a:ext cx="58221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star</a:t>
              </a:r>
              <a:endParaRPr lang="en-GB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691680" y="5650938"/>
              <a:ext cx="7729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spoon</a:t>
              </a:r>
              <a:endParaRPr lang="en-GB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580112" y="3789040"/>
              <a:ext cx="64793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frost</a:t>
              </a:r>
              <a:endParaRPr lang="en-GB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2339752" y="2924944"/>
              <a:ext cx="57579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flag</a:t>
              </a:r>
              <a:endParaRPr lang="en-GB" dirty="0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904079" y="2276872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>
                  <a:latin typeface="Twinkl" pitchFamily="50" charset="0"/>
                </a:rPr>
                <a:t>scarf</a:t>
              </a:r>
              <a:endParaRPr lang="en-GB"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00963E"/>
          </a:solidFill>
        </p:grpSpPr>
        <p:sp>
          <p:nvSpPr>
            <p:cNvPr id="15" name="Oval 1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70738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5" name="Oval 4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457200" y="479425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dirty="0"/>
              <a:t>Climbing Pole Phoneme Frames</a:t>
            </a:r>
          </a:p>
        </p:txBody>
      </p:sp>
      <p:sp>
        <p:nvSpPr>
          <p:cNvPr id="1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502511"/>
            <a:ext cx="7776863" cy="84637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see climbers’ poles on their way down the mountain. Put letters inside the climbing pole phoneme frames to match the pictures.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636912"/>
            <a:ext cx="2448272" cy="684098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6061">
            <a:off x="5334949" y="3537735"/>
            <a:ext cx="413322" cy="4467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705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7" name="Oval 6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144" y="2962924"/>
            <a:ext cx="1265711" cy="174312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513199" y="5041462"/>
            <a:ext cx="956978" cy="975266"/>
            <a:chOff x="2058298" y="5197616"/>
            <a:chExt cx="956978" cy="975266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2299746" y="5197616"/>
              <a:ext cx="65594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t 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818907" y="5013176"/>
            <a:ext cx="956978" cy="1009988"/>
            <a:chOff x="3315836" y="5169719"/>
            <a:chExt cx="956978" cy="1009988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3562431" y="5169719"/>
              <a:ext cx="68480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r 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255532" y="5041462"/>
            <a:ext cx="1087284" cy="993065"/>
            <a:chOff x="4418596" y="5200414"/>
            <a:chExt cx="1087284" cy="993065"/>
          </a:xfrm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514903" y="5200414"/>
              <a:ext cx="99097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u="sng" dirty="0" err="1">
                  <a:latin typeface="Twinkl SemiBold" pitchFamily="2" charset="0"/>
                </a:rPr>
                <a:t>ai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102005" y="5023925"/>
            <a:ext cx="1003809" cy="1022935"/>
            <a:chOff x="5599447" y="5164856"/>
            <a:chExt cx="1003809" cy="1022935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806243" y="5164856"/>
              <a:ext cx="79701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n 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941481" y="5095267"/>
            <a:ext cx="956978" cy="956978"/>
            <a:chOff x="3235987" y="5230813"/>
            <a:chExt cx="956978" cy="956978"/>
          </a:xfrm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3508776" y="5235380"/>
              <a:ext cx="60465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 err="1">
                  <a:latin typeface="Twinkl SemiBold" pitchFamily="2" charset="0"/>
                </a:rPr>
                <a:t>i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383051" y="5023925"/>
            <a:ext cx="956978" cy="990413"/>
            <a:chOff x="3235987" y="5197378"/>
            <a:chExt cx="956978" cy="990413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3464289" y="5197378"/>
              <a:ext cx="712054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c 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83568" y="5013176"/>
            <a:ext cx="997786" cy="1028320"/>
            <a:chOff x="3235987" y="5159471"/>
            <a:chExt cx="997786" cy="1028320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3439966" y="5159471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u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2773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0.16527 -0.5671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-2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24844 -0.5696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 L -0.61806 -0.5687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903" y="-2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59259E-6 L -0.04653 -0.5699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26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849" y="3080649"/>
            <a:ext cx="1246888" cy="1637092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38" name="Oval 3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513199" y="5013176"/>
            <a:ext cx="956978" cy="1003552"/>
            <a:chOff x="2058298" y="5169330"/>
            <a:chExt cx="956978" cy="1003552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2281528" y="5169330"/>
              <a:ext cx="545342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o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18907" y="5013176"/>
            <a:ext cx="956978" cy="1009988"/>
            <a:chOff x="3315836" y="5169719"/>
            <a:chExt cx="956978" cy="1009988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562431" y="5169719"/>
              <a:ext cx="68480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r 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5255532" y="5013176"/>
            <a:ext cx="1119641" cy="1021351"/>
            <a:chOff x="4418596" y="5172128"/>
            <a:chExt cx="1119641" cy="1021351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4503980" y="5172128"/>
              <a:ext cx="103425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u="sng" dirty="0" err="1">
                  <a:latin typeface="Twinkl SemiBold" pitchFamily="2" charset="0"/>
                </a:rPr>
                <a:t>ee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102005" y="5023925"/>
            <a:ext cx="1003809" cy="1022935"/>
            <a:chOff x="5599447" y="5164856"/>
            <a:chExt cx="1003809" cy="1022935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806243" y="5164856"/>
              <a:ext cx="79701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n 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941481" y="5013176"/>
            <a:ext cx="1025788" cy="1039069"/>
            <a:chOff x="3235987" y="5148722"/>
            <a:chExt cx="1025788" cy="1039069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467968" y="5148722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p 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383051" y="4941168"/>
            <a:ext cx="995384" cy="1073170"/>
            <a:chOff x="3235987" y="5114621"/>
            <a:chExt cx="995384" cy="1073170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463212" y="5114621"/>
              <a:ext cx="76815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g 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683568" y="5084518"/>
            <a:ext cx="1015625" cy="956978"/>
            <a:chOff x="3235987" y="5230813"/>
            <a:chExt cx="1015625" cy="956978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457805" y="5246129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b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90031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49653 -0.5613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26" y="-2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0.16684 -0.5671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2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-0.04618 -0.5678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09" y="-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24844 -0.5696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150"/>
          <a:stretch/>
        </p:blipFill>
        <p:spPr>
          <a:xfrm>
            <a:off x="2449900" y="548680"/>
            <a:ext cx="4600814" cy="4289298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38" name="Oval 3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513199" y="5059750"/>
            <a:ext cx="1015621" cy="956978"/>
            <a:chOff x="2058298" y="5215904"/>
            <a:chExt cx="1015621" cy="956978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2302554" y="5236729"/>
              <a:ext cx="771365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b 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262529" y="5039678"/>
            <a:ext cx="956978" cy="1009988"/>
            <a:chOff x="3315836" y="5169719"/>
            <a:chExt cx="956978" cy="1009988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562431" y="5169719"/>
              <a:ext cx="68480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r 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799816" y="5051490"/>
            <a:ext cx="1141968" cy="983037"/>
            <a:chOff x="4418596" y="5210442"/>
            <a:chExt cx="1141968" cy="983037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4492643" y="5210442"/>
              <a:ext cx="1067921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300" u="sng" dirty="0" err="1">
                  <a:latin typeface="Twinkl SemiBold" pitchFamily="2" charset="0"/>
                </a:rPr>
                <a:t>ck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102005" y="5065100"/>
            <a:ext cx="1108919" cy="981760"/>
            <a:chOff x="5599447" y="5206031"/>
            <a:chExt cx="1108919" cy="981760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725405" y="5206031"/>
              <a:ext cx="982961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m 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941481" y="5084518"/>
            <a:ext cx="956978" cy="967727"/>
            <a:chOff x="3235987" y="5220064"/>
            <a:chExt cx="956978" cy="967727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496086" y="5220064"/>
              <a:ext cx="65594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t 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383051" y="5023925"/>
            <a:ext cx="956978" cy="990413"/>
            <a:chOff x="3235987" y="5197378"/>
            <a:chExt cx="956978" cy="990413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464289" y="5197378"/>
              <a:ext cx="712054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c 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683568" y="5013176"/>
            <a:ext cx="997786" cy="1028320"/>
            <a:chOff x="3235987" y="5159471"/>
            <a:chExt cx="997786" cy="1028320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439966" y="5159471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a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5546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-0.12587 -0.574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-2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81481E-6 L -0.21441 -0.5710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29" y="-2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0.45243 -0.5685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22" y="-2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85185E-6 L 0.49271 -0.570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35" y="-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926" y="2908964"/>
            <a:ext cx="1831721" cy="1807500"/>
          </a:xfrm>
          <a:prstGeom prst="rect">
            <a:avLst/>
          </a:prstGeom>
        </p:spPr>
      </p:pic>
      <p:grpSp>
        <p:nvGrpSpPr>
          <p:cNvPr id="38" name="Group 37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39" name="Oval 38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5226949" y="5041462"/>
            <a:ext cx="956978" cy="975266"/>
            <a:chOff x="2058298" y="5197616"/>
            <a:chExt cx="956978" cy="975266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3" name="Rectangle 42"/>
            <p:cNvSpPr/>
            <p:nvPr/>
          </p:nvSpPr>
          <p:spPr>
            <a:xfrm>
              <a:off x="2299746" y="5197616"/>
              <a:ext cx="65594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t 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1818907" y="5013176"/>
            <a:ext cx="956978" cy="1009988"/>
            <a:chOff x="3315836" y="5169719"/>
            <a:chExt cx="956978" cy="1009988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562431" y="5169719"/>
              <a:ext cx="68480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r 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7523512" y="5007901"/>
            <a:ext cx="1207382" cy="1033595"/>
            <a:chOff x="4418596" y="5159884"/>
            <a:chExt cx="1207382" cy="1033595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9" name="Rectangle 48"/>
            <p:cNvSpPr/>
            <p:nvPr/>
          </p:nvSpPr>
          <p:spPr>
            <a:xfrm>
              <a:off x="4418596" y="5159884"/>
              <a:ext cx="1207382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u="sng" dirty="0">
                  <a:latin typeface="Twinkl SemiBold" pitchFamily="2" charset="0"/>
                </a:rPr>
                <a:t>ow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102005" y="5023925"/>
            <a:ext cx="1003809" cy="1022935"/>
            <a:chOff x="5599447" y="5164856"/>
            <a:chExt cx="1003809" cy="1022935"/>
          </a:xfrm>
        </p:grpSpPr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2" name="Rectangle 51"/>
            <p:cNvSpPr/>
            <p:nvPr/>
          </p:nvSpPr>
          <p:spPr>
            <a:xfrm>
              <a:off x="5806243" y="5164856"/>
              <a:ext cx="79701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n 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2941481" y="5095267"/>
            <a:ext cx="956978" cy="956978"/>
            <a:chOff x="3235987" y="5230813"/>
            <a:chExt cx="956978" cy="956978"/>
          </a:xfrm>
        </p:grpSpPr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5" name="Rectangle 54"/>
            <p:cNvSpPr/>
            <p:nvPr/>
          </p:nvSpPr>
          <p:spPr>
            <a:xfrm>
              <a:off x="3507418" y="5246924"/>
              <a:ext cx="60465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l 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6383051" y="5023925"/>
            <a:ext cx="956978" cy="990413"/>
            <a:chOff x="3235987" y="5197378"/>
            <a:chExt cx="956978" cy="990413"/>
          </a:xfrm>
        </p:grpSpPr>
        <p:sp>
          <p:nvSpPr>
            <p:cNvPr id="57" name="Oval 56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8" name="Rectangle 57"/>
            <p:cNvSpPr/>
            <p:nvPr/>
          </p:nvSpPr>
          <p:spPr>
            <a:xfrm>
              <a:off x="3464289" y="5197378"/>
              <a:ext cx="712054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c </a:t>
              </a: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83568" y="4941168"/>
            <a:ext cx="1005986" cy="1100328"/>
            <a:chOff x="3235987" y="5087463"/>
            <a:chExt cx="1005986" cy="1100328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1" name="Rectangle 60"/>
            <p:cNvSpPr/>
            <p:nvPr/>
          </p:nvSpPr>
          <p:spPr>
            <a:xfrm>
              <a:off x="3448166" y="5087463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y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41592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1111E-6 L -0.49445 -0.5673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722" y="-2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0.04357 -0.5752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" y="-28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L -0.2948 -0.568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40" y="-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4.07407E-6 L 0.24219 -0.5696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01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780" y="2924944"/>
            <a:ext cx="1360804" cy="1825999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38" name="Oval 3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513199" y="5059750"/>
            <a:ext cx="985416" cy="956978"/>
            <a:chOff x="2058298" y="5215904"/>
            <a:chExt cx="985416" cy="956978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2272349" y="5243698"/>
              <a:ext cx="771365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b 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18907" y="5013176"/>
            <a:ext cx="976389" cy="1009988"/>
            <a:chOff x="3315836" y="5169719"/>
            <a:chExt cx="976389" cy="1009988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535287" y="5169719"/>
              <a:ext cx="756938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o 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5255532" y="5013176"/>
            <a:ext cx="1140409" cy="1021351"/>
            <a:chOff x="4418596" y="5172128"/>
            <a:chExt cx="1140409" cy="1021351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4543984" y="5172128"/>
              <a:ext cx="1015021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u="sng" dirty="0" err="1">
                  <a:latin typeface="Twinkl SemiBold" pitchFamily="2" charset="0"/>
                </a:rPr>
                <a:t>sh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4102005" y="5089882"/>
            <a:ext cx="956978" cy="956978"/>
            <a:chOff x="5599447" y="5230813"/>
            <a:chExt cx="956978" cy="956978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863677" y="5250551"/>
              <a:ext cx="60465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 err="1">
                  <a:latin typeface="Twinkl SemiBold" pitchFamily="2" charset="0"/>
                </a:rPr>
                <a:t>i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941481" y="5023925"/>
            <a:ext cx="997786" cy="1028320"/>
            <a:chOff x="3235987" y="5159471"/>
            <a:chExt cx="997786" cy="1028320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439966" y="5159471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u 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383051" y="5023925"/>
            <a:ext cx="956978" cy="990413"/>
            <a:chOff x="3235987" y="5197378"/>
            <a:chExt cx="956978" cy="990413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464289" y="5197378"/>
              <a:ext cx="712054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e 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683568" y="5044777"/>
            <a:ext cx="956978" cy="996719"/>
            <a:chOff x="3235987" y="5191072"/>
            <a:chExt cx="956978" cy="996719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492862" y="5191072"/>
              <a:ext cx="473206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548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L -0.62778 -0.56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389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29063 -0.57083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31" y="-2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20781 -0.5699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82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12275 -0.5678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8" y="-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1475656" y="836712"/>
            <a:ext cx="6180307" cy="1682708"/>
            <a:chOff x="1259632" y="1376794"/>
            <a:chExt cx="6079560" cy="1655278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1412776"/>
              <a:ext cx="148997" cy="1619296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2147926"/>
              <a:ext cx="148997" cy="161929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5951" y="1412776"/>
              <a:ext cx="148997" cy="1619296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994781" y="641645"/>
              <a:ext cx="148997" cy="1619296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2147926"/>
              <a:ext cx="148997" cy="161929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3478325" y="641645"/>
              <a:ext cx="148997" cy="161929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3475" y="1412776"/>
              <a:ext cx="148997" cy="161929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2147926"/>
              <a:ext cx="148997" cy="161929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955849" y="641645"/>
              <a:ext cx="148997" cy="161929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98223" y="1412776"/>
              <a:ext cx="148997" cy="161929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2147926"/>
              <a:ext cx="148997" cy="1619296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6440597" y="641645"/>
              <a:ext cx="148997" cy="161929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90195" y="1394786"/>
              <a:ext cx="148997" cy="1619296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405" y="2834161"/>
            <a:ext cx="1624635" cy="2000655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00963E"/>
          </a:solidFill>
        </p:grpSpPr>
        <p:sp>
          <p:nvSpPr>
            <p:cNvPr id="38" name="Oval 37"/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513199" y="5059750"/>
            <a:ext cx="976562" cy="963405"/>
            <a:chOff x="2058298" y="5215904"/>
            <a:chExt cx="976562" cy="963405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2058298" y="5215904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2" name="Rectangle 41"/>
            <p:cNvSpPr/>
            <p:nvPr/>
          </p:nvSpPr>
          <p:spPr>
            <a:xfrm>
              <a:off x="2300298" y="5234192"/>
              <a:ext cx="734562" cy="9451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b 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18907" y="5013176"/>
            <a:ext cx="956978" cy="1009988"/>
            <a:chOff x="3315836" y="5169719"/>
            <a:chExt cx="956978" cy="1009988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315836" y="5222729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5" name="Rectangle 44"/>
            <p:cNvSpPr/>
            <p:nvPr/>
          </p:nvSpPr>
          <p:spPr>
            <a:xfrm>
              <a:off x="3562431" y="5169719"/>
              <a:ext cx="68480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s 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102662" y="5013176"/>
            <a:ext cx="1152708" cy="1049637"/>
            <a:chOff x="4418596" y="5143842"/>
            <a:chExt cx="1152708" cy="1049637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4418596" y="5236501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8" name="Rectangle 47"/>
            <p:cNvSpPr/>
            <p:nvPr/>
          </p:nvSpPr>
          <p:spPr>
            <a:xfrm>
              <a:off x="4488956" y="5143842"/>
              <a:ext cx="1082348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4800" u="sng" dirty="0">
                  <a:latin typeface="Twinkl SemiBold" pitchFamily="2" charset="0"/>
                </a:rPr>
                <a:t>ng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5234897" y="5083010"/>
            <a:ext cx="956978" cy="963850"/>
            <a:chOff x="5599447" y="5223941"/>
            <a:chExt cx="956978" cy="963850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559944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1" name="Rectangle 50"/>
            <p:cNvSpPr/>
            <p:nvPr/>
          </p:nvSpPr>
          <p:spPr>
            <a:xfrm>
              <a:off x="5861615" y="5223941"/>
              <a:ext cx="604653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 err="1">
                  <a:latin typeface="Twinkl SemiBold" pitchFamily="2" charset="0"/>
                </a:rPr>
                <a:t>i</a:t>
              </a:r>
              <a:r>
                <a:rPr lang="en-GB" sz="5400" dirty="0">
                  <a:latin typeface="Twinkl SemiBold" pitchFamily="2" charset="0"/>
                </a:rPr>
                <a:t> 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941481" y="5023925"/>
            <a:ext cx="997786" cy="1028320"/>
            <a:chOff x="3235987" y="5159471"/>
            <a:chExt cx="997786" cy="1028320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4" name="Rectangle 53"/>
            <p:cNvSpPr/>
            <p:nvPr/>
          </p:nvSpPr>
          <p:spPr>
            <a:xfrm>
              <a:off x="3439966" y="5159471"/>
              <a:ext cx="793807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u 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6383051" y="5023925"/>
            <a:ext cx="985240" cy="990413"/>
            <a:chOff x="3235987" y="5197378"/>
            <a:chExt cx="985240" cy="990413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Rectangle 56"/>
            <p:cNvSpPr/>
            <p:nvPr/>
          </p:nvSpPr>
          <p:spPr>
            <a:xfrm>
              <a:off x="3464289" y="5197378"/>
              <a:ext cx="756938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o 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683568" y="5036187"/>
            <a:ext cx="1073855" cy="1005309"/>
            <a:chOff x="3235987" y="5182482"/>
            <a:chExt cx="1073855" cy="1005309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EF88707A-4CA2-462B-9E7E-95F438015966}"/>
                </a:ext>
              </a:extLst>
            </p:cNvPr>
            <p:cNvSpPr/>
            <p:nvPr/>
          </p:nvSpPr>
          <p:spPr>
            <a:xfrm>
              <a:off x="3235987" y="5230813"/>
              <a:ext cx="956978" cy="95697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362147" y="5182482"/>
              <a:ext cx="947695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5400" dirty="0">
                  <a:latin typeface="Twinkl SemiBold" pitchFamily="2" charset="0"/>
                </a:rPr>
                <a:t>w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718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7 L -0.00035 -0.5671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28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0.28837 -0.5701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0" y="-2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59259E-6 L -0.04289 -0.5738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3" y="-2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59259E-6 L 0.24827 -0.5699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2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467" y="682726"/>
            <a:ext cx="4902102" cy="346635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440" y="2132856"/>
            <a:ext cx="1152575" cy="30689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132856"/>
            <a:ext cx="1157391" cy="3068960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4"/>
          </a:solidFill>
        </p:grpSpPr>
        <p:sp>
          <p:nvSpPr>
            <p:cNvPr id="3" name="Oval 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5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4509120"/>
            <a:ext cx="7776863" cy="167653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“Even following these climbing poles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isn’t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helpi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ng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!” yelled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  <a:p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I’m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so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cold!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ink we had bett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ask the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magic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map f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or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help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 shouted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Sam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67241">
            <a:off x="7282861" y="5361223"/>
            <a:ext cx="193818" cy="2106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3044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827584" y="1988840"/>
            <a:ext cx="5328591" cy="882179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does Sam say to the magic map? Look at the picture and write a sentence to match.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4"/>
          </a:solidFill>
        </p:grpSpPr>
        <p:sp>
          <p:nvSpPr>
            <p:cNvPr id="9" name="Oval 8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4801" y="1124744"/>
            <a:ext cx="23711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0227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Speech Bubble">
            <a:extLst>
              <a:ext uri="{FF2B5EF4-FFF2-40B4-BE49-F238E27FC236}">
                <a16:creationId xmlns:a16="http://schemas.microsoft.com/office/drawing/2014/main" id="{B0288A3D-4903-446A-9F9F-C5E99AF2DE15}"/>
              </a:ext>
            </a:extLst>
          </p:cNvPr>
          <p:cNvSpPr/>
          <p:nvPr/>
        </p:nvSpPr>
        <p:spPr>
          <a:xfrm>
            <a:off x="1619672" y="1031349"/>
            <a:ext cx="5904656" cy="1368152"/>
          </a:xfrm>
          <a:prstGeom prst="wedgeRoundRectCallout">
            <a:avLst>
              <a:gd name="adj1" fmla="val 20479"/>
              <a:gd name="adj2" fmla="val -4869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It</a:t>
            </a:r>
            <a:r>
              <a:rPr lang="en-GB" sz="3200" dirty="0">
                <a:latin typeface="Twinkl" pitchFamily="50" charset="0"/>
              </a:rPr>
              <a:t> 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was</a:t>
            </a:r>
            <a:r>
              <a:rPr lang="en-GB" sz="3200" dirty="0">
                <a:latin typeface="Twinkl" pitchFamily="50" charset="0"/>
              </a:rPr>
              <a:t> </a:t>
            </a:r>
            <a:r>
              <a:rPr lang="en-GB" sz="3200" dirty="0">
                <a:solidFill>
                  <a:schemeClr val="tx1"/>
                </a:solidFill>
                <a:latin typeface="Twinkl" pitchFamily="50" charset="0"/>
              </a:rPr>
              <a:t>a fun trip but can we go back to Gran now?</a:t>
            </a:r>
          </a:p>
        </p:txBody>
      </p:sp>
      <p:sp>
        <p:nvSpPr>
          <p:cNvPr id="32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576" y="5650938"/>
            <a:ext cx="2644130" cy="432048"/>
          </a:xfrm>
          <a:prstGeom prst="roundRect">
            <a:avLst>
              <a:gd name="adj" fmla="val 50000"/>
            </a:avLst>
          </a:prstGeom>
          <a:solidFill>
            <a:srgbClr val="00A65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33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914614" y="5534675"/>
            <a:ext cx="1499293" cy="666848"/>
            <a:chOff x="6914614" y="5534675"/>
            <a:chExt cx="1499293" cy="666848"/>
          </a:xfrm>
        </p:grpSpPr>
        <p:sp>
          <p:nvSpPr>
            <p:cNvPr id="34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938"/>
              <a:ext cx="1099786" cy="432048"/>
            </a:xfrm>
            <a:prstGeom prst="roundRect">
              <a:avLst>
                <a:gd name="adj" fmla="val 50000"/>
              </a:avLst>
            </a:prstGeom>
            <a:solidFill>
              <a:srgbClr val="00A65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A651"/>
              </a:solidFill>
            </a:ln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3519" y="2523005"/>
            <a:ext cx="2347833" cy="4979922"/>
          </a:xfrm>
          <a:prstGeom prst="rect">
            <a:avLst/>
          </a:prstGeom>
        </p:spPr>
      </p:pic>
      <p:grpSp>
        <p:nvGrpSpPr>
          <p:cNvPr id="37" name="Group 3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4"/>
          </a:solidFill>
        </p:grpSpPr>
        <p:sp>
          <p:nvSpPr>
            <p:cNvPr id="38" name="Oval 3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rtlCol="0" anchor="ctr"/>
            <a:lstStyle/>
            <a:p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B0A588C9-050F-4A26-A135-9C74A8E2F3D8}"/>
              </a:ext>
            </a:extLst>
          </p:cNvPr>
          <p:cNvGrpSpPr/>
          <p:nvPr/>
        </p:nvGrpSpPr>
        <p:grpSpPr>
          <a:xfrm>
            <a:off x="2042801" y="1674603"/>
            <a:ext cx="4359350" cy="558493"/>
            <a:chOff x="2042801" y="1674603"/>
            <a:chExt cx="4359350" cy="558493"/>
          </a:xfrm>
        </p:grpSpPr>
        <p:grpSp>
          <p:nvGrpSpPr>
            <p:cNvPr id="31" name="Group 30"/>
            <p:cNvGrpSpPr/>
            <p:nvPr/>
          </p:nvGrpSpPr>
          <p:grpSpPr>
            <a:xfrm>
              <a:off x="2042801" y="1674603"/>
              <a:ext cx="4359350" cy="558493"/>
              <a:chOff x="2042801" y="5018041"/>
              <a:chExt cx="4730471" cy="606038"/>
            </a:xfrm>
          </p:grpSpPr>
          <p:grpSp>
            <p:nvGrpSpPr>
              <p:cNvPr id="28" name="Group 27"/>
              <p:cNvGrpSpPr/>
              <p:nvPr/>
            </p:nvGrpSpPr>
            <p:grpSpPr>
              <a:xfrm>
                <a:off x="3281452" y="5018041"/>
                <a:ext cx="3491820" cy="606038"/>
                <a:chOff x="3281452" y="5018041"/>
                <a:chExt cx="3491820" cy="606038"/>
              </a:xfrm>
            </p:grpSpPr>
            <p:grpSp>
              <p:nvGrpSpPr>
                <p:cNvPr id="5" name="Group 4"/>
                <p:cNvGrpSpPr/>
                <p:nvPr/>
              </p:nvGrpSpPr>
              <p:grpSpPr>
                <a:xfrm>
                  <a:off x="3281452" y="5018041"/>
                  <a:ext cx="3491820" cy="606038"/>
                  <a:chOff x="4139105" y="5069861"/>
                  <a:chExt cx="3491820" cy="606038"/>
                </a:xfrm>
              </p:grpSpPr>
              <p:sp>
                <p:nvSpPr>
                  <p:cNvPr id="6" name="Oval 5"/>
                  <p:cNvSpPr/>
                  <p:nvPr/>
                </p:nvSpPr>
                <p:spPr>
                  <a:xfrm>
                    <a:off x="4718107" y="5082059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7" name="Oval 6"/>
                  <p:cNvSpPr/>
                  <p:nvPr/>
                </p:nvSpPr>
                <p:spPr>
                  <a:xfrm>
                    <a:off x="4900287" y="5078454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8" name="Oval 7"/>
                  <p:cNvSpPr/>
                  <p:nvPr/>
                </p:nvSpPr>
                <p:spPr>
                  <a:xfrm>
                    <a:off x="5118574" y="5072186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9" name="Oval 8"/>
                  <p:cNvSpPr/>
                  <p:nvPr/>
                </p:nvSpPr>
                <p:spPr>
                  <a:xfrm>
                    <a:off x="7540306" y="5080696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10" name="Oval 9"/>
                  <p:cNvSpPr/>
                  <p:nvPr/>
                </p:nvSpPr>
                <p:spPr>
                  <a:xfrm>
                    <a:off x="5433709" y="5069861"/>
                    <a:ext cx="95059" cy="9505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11" name="Oval 10"/>
                  <p:cNvSpPr/>
                  <p:nvPr/>
                </p:nvSpPr>
                <p:spPr>
                  <a:xfrm>
                    <a:off x="5590669" y="5078454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12" name="Oval 11"/>
                  <p:cNvSpPr/>
                  <p:nvPr/>
                </p:nvSpPr>
                <p:spPr>
                  <a:xfrm>
                    <a:off x="5768140" y="5074300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13" name="Oval 12"/>
                  <p:cNvSpPr/>
                  <p:nvPr/>
                </p:nvSpPr>
                <p:spPr>
                  <a:xfrm>
                    <a:off x="5972240" y="5078454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4" name="Oval 13"/>
                  <p:cNvSpPr/>
                  <p:nvPr/>
                </p:nvSpPr>
                <p:spPr>
                  <a:xfrm>
                    <a:off x="6290179" y="5074300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5" name="Oval 14"/>
                  <p:cNvSpPr/>
                  <p:nvPr/>
                </p:nvSpPr>
                <p:spPr>
                  <a:xfrm>
                    <a:off x="6535846" y="5074300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6" name="Oval 15"/>
                  <p:cNvSpPr/>
                  <p:nvPr/>
                </p:nvSpPr>
                <p:spPr>
                  <a:xfrm>
                    <a:off x="6739627" y="5074300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7" name="Oval 16"/>
                  <p:cNvSpPr/>
                  <p:nvPr/>
                </p:nvSpPr>
                <p:spPr>
                  <a:xfrm>
                    <a:off x="7081155" y="5080696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8" name="Oval 17"/>
                  <p:cNvSpPr/>
                  <p:nvPr/>
                </p:nvSpPr>
                <p:spPr>
                  <a:xfrm>
                    <a:off x="6503578" y="5583787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0" name="Oval 19"/>
                  <p:cNvSpPr/>
                  <p:nvPr/>
                </p:nvSpPr>
                <p:spPr>
                  <a:xfrm>
                    <a:off x="4381821" y="5581271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1" name="Oval 20"/>
                  <p:cNvSpPr/>
                  <p:nvPr/>
                </p:nvSpPr>
                <p:spPr>
                  <a:xfrm>
                    <a:off x="4139105" y="5581271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 dirty="0"/>
                  </a:p>
                </p:txBody>
              </p:sp>
              <p:sp>
                <p:nvSpPr>
                  <p:cNvPr id="22" name="Oval 21"/>
                  <p:cNvSpPr/>
                  <p:nvPr/>
                </p:nvSpPr>
                <p:spPr>
                  <a:xfrm>
                    <a:off x="6199560" y="5583222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3" name="Oval 22"/>
                  <p:cNvSpPr/>
                  <p:nvPr/>
                </p:nvSpPr>
                <p:spPr>
                  <a:xfrm>
                    <a:off x="6826205" y="5581271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4" name="Oval 23"/>
                  <p:cNvSpPr/>
                  <p:nvPr/>
                </p:nvSpPr>
                <p:spPr>
                  <a:xfrm>
                    <a:off x="5755572" y="5585280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5" name="Oval 24"/>
                  <p:cNvSpPr/>
                  <p:nvPr/>
                </p:nvSpPr>
                <p:spPr>
                  <a:xfrm>
                    <a:off x="5961852" y="5583787"/>
                    <a:ext cx="90619" cy="90619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sp>
              <p:nvSpPr>
                <p:cNvPr id="26" name="Oval 25"/>
                <p:cNvSpPr/>
                <p:nvPr/>
              </p:nvSpPr>
              <p:spPr>
                <a:xfrm>
                  <a:off x="3448103" y="5026634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Oval 26"/>
                <p:cNvSpPr/>
                <p:nvPr/>
              </p:nvSpPr>
              <p:spPr>
                <a:xfrm>
                  <a:off x="6466643" y="5018953"/>
                  <a:ext cx="90619" cy="90619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29" name="Oval 28"/>
              <p:cNvSpPr/>
              <p:nvPr/>
            </p:nvSpPr>
            <p:spPr>
              <a:xfrm>
                <a:off x="2207579" y="5022480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2042801" y="5025183"/>
                <a:ext cx="90619" cy="90619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0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5883020" y="2145894"/>
              <a:ext cx="417172" cy="83508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>
            <a:xfrm>
              <a:off x="3627008" y="2145894"/>
              <a:ext cx="303125" cy="83508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029191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164" y="1693300"/>
            <a:ext cx="1131883" cy="35463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3316" y="2200633"/>
            <a:ext cx="1224136" cy="30389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138" y="2492896"/>
            <a:ext cx="2088232" cy="30251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907" y="2393504"/>
            <a:ext cx="1917877" cy="3025188"/>
          </a:xfrm>
          <a:prstGeom prst="rect">
            <a:avLst/>
          </a:prstGeom>
        </p:spPr>
      </p:pic>
      <p:sp>
        <p:nvSpPr>
          <p:cNvPr id="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8" y="4869160"/>
            <a:ext cx="7776863" cy="1316496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Kit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and Sam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found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themselves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back with Gran and Grandad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Gran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opened one eye. “Welcome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ba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ck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,”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she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DE1E5A"/>
                </a:solidFill>
                <a:latin typeface="Twinkl" pitchFamily="50" charset="0"/>
              </a:rPr>
              <a:t>said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.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You n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ee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d to be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careful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h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ow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 you 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use</a:t>
            </a:r>
            <a:r>
              <a:rPr lang="en-GB" sz="2400" dirty="0">
                <a:solidFill>
                  <a:schemeClr val="bg1"/>
                </a:solidFill>
                <a:latin typeface="Twinkl" pitchFamily="50" charset="0"/>
              </a:rPr>
              <a:t> </a:t>
            </a:r>
            <a:r>
              <a:rPr lang="en-GB" sz="2400" u="sng" dirty="0">
                <a:solidFill>
                  <a:srgbClr val="7030A0"/>
                </a:solidFill>
                <a:latin typeface="Twinkl" pitchFamily="50" charset="0"/>
              </a:rPr>
              <a:t>th</a:t>
            </a:r>
            <a:r>
              <a:rPr lang="en-GB" sz="2400" dirty="0">
                <a:solidFill>
                  <a:srgbClr val="7030A0"/>
                </a:solidFill>
                <a:latin typeface="Twinkl" pitchFamily="50" charset="0"/>
              </a:rPr>
              <a:t>at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…”</a:t>
            </a:r>
          </a:p>
        </p:txBody>
      </p:sp>
    </p:spTree>
    <p:extLst>
      <p:ext uri="{BB962C8B-B14F-4D97-AF65-F5344CB8AC3E}">
        <p14:creationId xmlns:p14="http://schemas.microsoft.com/office/powerpoint/2010/main" val="23655939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F387FAB-2940-4988-8E65-FF419658FDD6}"/>
              </a:ext>
            </a:extLst>
          </p:cNvPr>
          <p:cNvSpPr txBox="1"/>
          <p:nvPr/>
        </p:nvSpPr>
        <p:spPr>
          <a:xfrm>
            <a:off x="3924747" y="2420888"/>
            <a:ext cx="4752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Twinkl" pitchFamily="50" charset="0"/>
              </a:rPr>
              <a:t>Initial </a:t>
            </a:r>
          </a:p>
          <a:p>
            <a:pPr algn="ctr"/>
            <a:r>
              <a:rPr lang="en-GB" sz="4800" dirty="0">
                <a:latin typeface="Twinkl" pitchFamily="50" charset="0"/>
              </a:rPr>
              <a:t>Consonant Blends.</a:t>
            </a:r>
            <a:endParaRPr lang="en-GB" sz="24000" dirty="0">
              <a:latin typeface="Twinkl" pitchFamily="50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Today, we have learned…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039" y="1678335"/>
            <a:ext cx="3528392" cy="748397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1EBD85-875B-4407-8C3A-17EEFD656A16}"/>
              </a:ext>
            </a:extLst>
          </p:cNvPr>
          <p:cNvSpPr/>
          <p:nvPr/>
        </p:nvSpPr>
        <p:spPr>
          <a:xfrm>
            <a:off x="4660740" y="5892816"/>
            <a:ext cx="394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The adventure continues next lesson!</a:t>
            </a:r>
          </a:p>
        </p:txBody>
      </p:sp>
    </p:spTree>
    <p:extLst>
      <p:ext uri="{BB962C8B-B14F-4D97-AF65-F5344CB8AC3E}">
        <p14:creationId xmlns:p14="http://schemas.microsoft.com/office/powerpoint/2010/main" val="4053408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518</TotalTime>
  <Words>441</Words>
  <Application>Microsoft Office PowerPoint</Application>
  <PresentationFormat>On-screen Show (4:3)</PresentationFormat>
  <Paragraphs>126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Twinkl SemiBold</vt:lpstr>
      <vt:lpstr>Tuffy-TTF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learned…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Sana Mehmood</dc:creator>
  <cp:lastModifiedBy>Sana Mehmood</cp:lastModifiedBy>
  <cp:revision>41</cp:revision>
  <dcterms:created xsi:type="dcterms:W3CDTF">2018-08-08T15:39:39Z</dcterms:created>
  <dcterms:modified xsi:type="dcterms:W3CDTF">2020-05-15T13:33:31Z</dcterms:modified>
</cp:coreProperties>
</file>