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2" r:id="rId7"/>
    <p:sldId id="261" r:id="rId8"/>
    <p:sldId id="313" r:id="rId9"/>
    <p:sldId id="314" r:id="rId10"/>
    <p:sldId id="278" r:id="rId11"/>
    <p:sldId id="311" r:id="rId12"/>
    <p:sldId id="312" r:id="rId13"/>
    <p:sldId id="269" r:id="rId14"/>
    <p:sldId id="315" r:id="rId15"/>
    <p:sldId id="297" r:id="rId16"/>
    <p:sldId id="265" r:id="rId17"/>
    <p:sldId id="267" r:id="rId18"/>
    <p:sldId id="268" r:id="rId19"/>
    <p:sldId id="274" r:id="rId20"/>
    <p:sldId id="316" r:id="rId21"/>
    <p:sldId id="317" r:id="rId22"/>
    <p:sldId id="266" r:id="rId23"/>
    <p:sldId id="271" r:id="rId24"/>
    <p:sldId id="280" r:id="rId25"/>
    <p:sldId id="281" r:id="rId26"/>
    <p:sldId id="318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676" autoAdjust="0"/>
    <p:restoredTop sz="94660"/>
  </p:normalViewPr>
  <p:slideViewPr>
    <p:cSldViewPr snapToGrid="0">
      <p:cViewPr varScale="1">
        <p:scale>
          <a:sx n="72" d="100"/>
          <a:sy n="72" d="100"/>
        </p:scale>
        <p:origin x="7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8F599-4DFB-4E6B-A481-E6C01ECA2E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E93F6C-F9B4-4C56-9EC4-FEFF7B9A12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3A7BDB-73F3-4665-B2FE-E67E01A36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5893D1-CAE2-4159-9E21-3B9D2981BF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FC441D-325E-4BAB-9C56-2B0428923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466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1C7227-B2B1-4A29-BC8D-3ED09EF19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DE1F1F-8766-4633-8809-16078D26D5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EBA628-0075-405C-A6B8-266D37071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4C696E-76FF-4280-9895-C3CE1C1C4D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1C54CD-C2CD-4EBB-9881-0A9D7173E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815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4E798-A300-458D-9F26-0C22085227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E38F85-F2DC-459D-9EE8-82E5A6A004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0939A6-7826-45B3-9EA3-D8D62B5E7D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B8A0CD-EDD7-4B11-8A46-5448B366FE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3B536C-31FF-4967-953B-3E29B4AF1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111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8FFD5-B829-4198-B363-155AD0B80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71AB61-718F-4236-B664-70CB627CA7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746B7B-8326-4399-ADBD-911530F437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6FE738-198F-48ED-92CE-784FAA1F2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A27742-8E50-4724-BABA-30C51FF20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8ACE58-BCA5-4C0F-9AB0-0A03371B9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7257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6A396-2C11-4C40-AD19-937D5D0FB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4BF5C2-5FD8-4182-A991-A4D286EE26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3E0E40-5DEC-4C66-B198-634D49138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8ECF9B0-AABA-4AA6-B07A-083B05F166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C35A16B-C0E4-41FA-97DF-519FD30E23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701DDC-1504-4B13-8FD0-5F93F3EC87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556811-003B-4AC5-9CC4-9DFD97E97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7996983-EA86-4BE3-9DF0-4C0566B1D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038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150A98-4855-4B8E-9112-384ACCF10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16ED8C-2224-4E0F-A538-321B047E5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C50800-8395-4280-BBBF-E66EC4268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7D98CE-0E61-4887-83E7-905E3B2ED7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183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F3DB45B-75DD-4B83-849D-3BCF10E80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65818D2-3E51-411D-A3EF-4315885B9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36F4AF-09F2-4641-A096-EE29C510C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5349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F3B89-27C5-4319-A85E-7DAA919A58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A8BA63-4DC9-4D07-9985-39CE8D5FB0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DCED4F-04DE-4CB1-A65B-CC7E38893D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0AF546-61C4-4A32-8E0F-4D49B965E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D41F53-D8BB-42E0-9E31-23BF9F15F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8714D8-374A-4D9A-95FE-57DAA1733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278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CD22FE-49FB-46F8-864C-7E207244D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7275AA2-D004-4782-8D1C-3F9C6DE9F6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9D9B46-0060-4A39-A739-C17C946AF7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55FFDC-AF71-4A59-8D8B-53D1977813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5E0618-07FD-4830-82B4-5AB4685A5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C17FF5-BE5E-46B4-8985-9BEB5CB71A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06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6D87B-5BFE-4DC2-BFD4-AB06B061F0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DED758-9BB0-41E9-A5B1-9CD9B4A81E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F5CDDF-3354-4CB8-9321-45F66AA9B5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4D5061-C00F-4850-8350-DBC50CD2E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B7E5D7-C161-4657-A902-AC57C647D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819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D4A5984-8187-4577-AA59-BF5EF32EFB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7DB75E-09DF-4BAA-8B15-9827384929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15A19C-18BE-4270-A8C8-0C1D6187A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32C4F9-8A69-4FAF-9136-980F0DD21D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03BC20-FF0D-4E1A-8865-59AA7CFAB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889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710AD7A-C1C7-4BC3-9687-78D157B91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DF6B02-1A40-413F-88D3-3AA34FB0D3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117F05-EF76-4C97-A544-1443D447BD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D97A2A-FEEA-4913-B71F-E689918ED72F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651851-493F-4BFB-A3AC-9BC91697D1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6D6D6C-E19A-47C5-848D-4B53F8F7EF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709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748F5C-D413-4BA7-82DF-9048741CC5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52519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Monday 23rd   November 2020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3048000"/>
            <a:ext cx="11985763" cy="3829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3745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1041848" y="3495466"/>
            <a:ext cx="498566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looked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226715" y="2277439"/>
            <a:ext cx="361990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little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6838804" y="3386829"/>
            <a:ext cx="476124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called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7905983" y="1130595"/>
            <a:ext cx="389401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came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then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4534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262" y="-1100241"/>
            <a:ext cx="11256894" cy="2387600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20CB6E-45FE-4A39-8738-30236AF428D8}"/>
              </a:ext>
            </a:extLst>
          </p:cNvPr>
          <p:cNvSpPr/>
          <p:nvPr/>
        </p:nvSpPr>
        <p:spPr>
          <a:xfrm>
            <a:off x="4771126" y="4107022"/>
            <a:ext cx="215155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aw</a:t>
            </a:r>
            <a:endParaRPr lang="en-US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5B264C-840C-4AFF-B9CA-E99DF17BBC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7937" y="1167390"/>
            <a:ext cx="3297928" cy="3180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521398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9366" y="5087056"/>
            <a:ext cx="11985763" cy="1814077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19270"/>
            <a:ext cx="9144000" cy="1575146"/>
          </a:xfrm>
        </p:spPr>
        <p:txBody>
          <a:bodyPr>
            <a:normAutofit/>
          </a:bodyPr>
          <a:lstStyle/>
          <a:p>
            <a:r>
              <a:rPr lang="en-GB" sz="96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aw </a:t>
            </a:r>
            <a:r>
              <a:rPr lang="en-GB" sz="9600" b="1" u="sng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26EB9EA-00C4-4781-8DE1-02053B982BCE}"/>
              </a:ext>
            </a:extLst>
          </p:cNvPr>
          <p:cNvSpPr/>
          <p:nvPr/>
        </p:nvSpPr>
        <p:spPr>
          <a:xfrm>
            <a:off x="370367" y="1422747"/>
            <a:ext cx="417133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claws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EE26E96-166C-4F7D-80F6-0BBFF9D6F07B}"/>
              </a:ext>
            </a:extLst>
          </p:cNvPr>
          <p:cNvSpPr/>
          <p:nvPr/>
        </p:nvSpPr>
        <p:spPr>
          <a:xfrm>
            <a:off x="716616" y="3949005"/>
            <a:ext cx="382508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yawn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6887713-FA93-4AED-95A7-3C95AFAF5B0A}"/>
              </a:ext>
            </a:extLst>
          </p:cNvPr>
          <p:cNvSpPr/>
          <p:nvPr/>
        </p:nvSpPr>
        <p:spPr>
          <a:xfrm>
            <a:off x="7161046" y="1192887"/>
            <a:ext cx="359265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draw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FD00AFB-880F-4455-97A4-CEA50687BF33}"/>
              </a:ext>
            </a:extLst>
          </p:cNvPr>
          <p:cNvSpPr/>
          <p:nvPr/>
        </p:nvSpPr>
        <p:spPr>
          <a:xfrm>
            <a:off x="7832253" y="2898358"/>
            <a:ext cx="408156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straw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5DEEE95-8AF0-4D68-9646-899A06BBF84B}"/>
              </a:ext>
            </a:extLst>
          </p:cNvPr>
          <p:cNvSpPr/>
          <p:nvPr/>
        </p:nvSpPr>
        <p:spPr>
          <a:xfrm>
            <a:off x="6869479" y="4221797"/>
            <a:ext cx="363913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fawn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A46D350-1025-47FB-82F5-473F837285C0}"/>
              </a:ext>
            </a:extLst>
          </p:cNvPr>
          <p:cNvSpPr/>
          <p:nvPr/>
        </p:nvSpPr>
        <p:spPr>
          <a:xfrm>
            <a:off x="3428934" y="2545981"/>
            <a:ext cx="373211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paws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24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731025"/>
            <a:ext cx="11985763" cy="224624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22889" y="0"/>
            <a:ext cx="10346222" cy="1397276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aw</a:t>
            </a:r>
            <a:r>
              <a:rPr lang="en-GB" sz="8000" b="1" dirty="0">
                <a:latin typeface="Twinkl Precursive" panose="02000000000000000000" pitchFamily="2" charset="0"/>
              </a:rPr>
              <a:t> alien words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3D4A487-EC68-473E-9EC1-40814691CE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1610" y="1377746"/>
            <a:ext cx="4442999" cy="205125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ADB442E-9F75-4F16-9B82-BC0C77FE4E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8623" y="3491948"/>
            <a:ext cx="4034873" cy="184995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0161341-73A1-47C7-AC70-CE550BBF32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63541" y="1377746"/>
            <a:ext cx="4442999" cy="1968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754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5" y="4929809"/>
            <a:ext cx="11985763" cy="2119175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aw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6" name="Title 4">
            <a:extLst>
              <a:ext uri="{FF2B5EF4-FFF2-40B4-BE49-F238E27FC236}">
                <a16:creationId xmlns:a16="http://schemas.microsoft.com/office/drawing/2014/main" id="{C1DA2B80-F262-4364-BF80-CC6FBDF4C295}"/>
              </a:ext>
            </a:extLst>
          </p:cNvPr>
          <p:cNvSpPr txBox="1">
            <a:spLocks/>
          </p:cNvSpPr>
          <p:nvPr/>
        </p:nvSpPr>
        <p:spPr>
          <a:xfrm>
            <a:off x="206235" y="1074598"/>
            <a:ext cx="11588199" cy="4239523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4000" b="1" dirty="0">
              <a:latin typeface="Twinkl Precursive" panose="02000000000000000000" pitchFamily="2" charset="0"/>
            </a:endParaRPr>
          </a:p>
          <a:p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 little </a:t>
            </a:r>
            <a:r>
              <a:rPr lang="en-GB" sz="4000" b="1" dirty="0">
                <a:latin typeface="Twinkl Precursive" panose="02000000000000000000" pitchFamily="2" charset="0"/>
              </a:rPr>
              <a:t>b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ir</a:t>
            </a:r>
            <a:r>
              <a:rPr lang="en-GB" sz="4000" b="1" dirty="0">
                <a:latin typeface="Twinkl Precursive" panose="02000000000000000000" pitchFamily="2" charset="0"/>
              </a:rPr>
              <a:t>d ov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er</a:t>
            </a:r>
            <a:r>
              <a:rPr lang="en-GB" sz="4000" b="1" dirty="0">
                <a:latin typeface="Twinkl Precursive" panose="02000000000000000000" pitchFamily="2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there</a:t>
            </a:r>
            <a:r>
              <a:rPr lang="en-GB" sz="4000" b="1" dirty="0">
                <a:latin typeface="Twinkl Precursive" panose="02000000000000000000" pitchFamily="2" charset="0"/>
              </a:rPr>
              <a:t> has h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u</a:t>
            </a:r>
            <a:r>
              <a:rPr lang="en-GB" sz="4000" b="1" dirty="0">
                <a:latin typeface="Twinkl Precursive" panose="02000000000000000000" pitchFamily="2" charset="0"/>
              </a:rPr>
              <a:t>g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</a:t>
            </a:r>
            <a:r>
              <a:rPr lang="en-GB" sz="4000" b="1" dirty="0">
                <a:latin typeface="Twinkl Precursive" panose="02000000000000000000" pitchFamily="2" charset="0"/>
              </a:rPr>
              <a:t> cl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aw</a:t>
            </a:r>
            <a:r>
              <a:rPr lang="en-GB" sz="4000" b="1" dirty="0">
                <a:latin typeface="Twinkl Precursive" panose="02000000000000000000" pitchFamily="2" charset="0"/>
              </a:rPr>
              <a:t>s.</a:t>
            </a:r>
          </a:p>
          <a:p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When</a:t>
            </a:r>
            <a:r>
              <a:rPr lang="en-GB" sz="4000" b="1" dirty="0">
                <a:latin typeface="Twinkl Precursive" panose="02000000000000000000" pitchFamily="2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 looked 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ou</a:t>
            </a:r>
            <a:r>
              <a:rPr lang="en-GB" sz="4000" b="1" dirty="0">
                <a:latin typeface="Twinkl Precursive" panose="02000000000000000000" pitchFamily="2" charset="0"/>
              </a:rPr>
              <a:t>ts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i</a:t>
            </a:r>
            <a:r>
              <a:rPr lang="en-GB" sz="4000" b="1" dirty="0">
                <a:latin typeface="Twinkl Precursive" panose="02000000000000000000" pitchFamily="2" charset="0"/>
              </a:rPr>
              <a:t>d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</a:t>
            </a:r>
            <a:r>
              <a:rPr lang="en-GB" sz="4000" b="1" dirty="0">
                <a:latin typeface="Twinkl Precursive" panose="02000000000000000000" pitchFamily="2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this</a:t>
            </a:r>
            <a:r>
              <a:rPr lang="en-GB" sz="4000" b="1" dirty="0">
                <a:latin typeface="Twinkl Precursive" panose="02000000000000000000" pitchFamily="2" charset="0"/>
              </a:rPr>
              <a:t> m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or</a:t>
            </a:r>
            <a:r>
              <a:rPr lang="en-GB" sz="4000" b="1" dirty="0">
                <a:latin typeface="Twinkl Precursive" panose="02000000000000000000" pitchFamily="2" charset="0"/>
              </a:rPr>
              <a:t>ni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ng</a:t>
            </a:r>
            <a:r>
              <a:rPr lang="en-GB" sz="4000" b="1" dirty="0">
                <a:latin typeface="Twinkl Precursive" panose="02000000000000000000" pitchFamily="2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</a:t>
            </a:r>
            <a:r>
              <a:rPr lang="en-GB" sz="4000" b="1" dirty="0">
                <a:latin typeface="Twinkl Precursive" panose="02000000000000000000" pitchFamily="2" charset="0"/>
              </a:rPr>
              <a:t> s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aw</a:t>
            </a:r>
            <a:r>
              <a:rPr lang="en-GB" sz="4000" b="1" dirty="0">
                <a:latin typeface="Twinkl Precursive" panose="02000000000000000000" pitchFamily="2" charset="0"/>
              </a:rPr>
              <a:t> a beautiful animal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called</a:t>
            </a:r>
            <a:r>
              <a:rPr lang="en-GB" sz="4000" b="1" dirty="0">
                <a:latin typeface="Twinkl Precursive" panose="02000000000000000000" pitchFamily="2" charset="0"/>
              </a:rPr>
              <a:t> a f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aw</a:t>
            </a:r>
            <a:r>
              <a:rPr lang="en-GB" sz="4000" b="1" dirty="0">
                <a:latin typeface="Twinkl Precursive" panose="02000000000000000000" pitchFamily="2" charset="0"/>
              </a:rPr>
              <a:t>n.</a:t>
            </a:r>
          </a:p>
          <a:p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</a:t>
            </a:r>
            <a:r>
              <a:rPr lang="en-GB" sz="4000" b="1" dirty="0">
                <a:latin typeface="Twinkl Precursive" panose="02000000000000000000" pitchFamily="2" charset="0"/>
              </a:rPr>
              <a:t> did a big y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aw</a:t>
            </a:r>
            <a:r>
              <a:rPr lang="en-GB" sz="4000" b="1" dirty="0">
                <a:latin typeface="Twinkl Precursive" panose="02000000000000000000" pitchFamily="2" charset="0"/>
              </a:rPr>
              <a:t>n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because I was </a:t>
            </a:r>
            <a:r>
              <a:rPr lang="en-GB" sz="4000" b="1" dirty="0">
                <a:latin typeface="Twinkl Precursive" panose="02000000000000000000" pitchFamily="2" charset="0"/>
              </a:rPr>
              <a:t>tired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then</a:t>
            </a:r>
            <a:r>
              <a:rPr lang="en-GB" sz="4000" b="1" dirty="0">
                <a:latin typeface="Twinkl Precursive" panose="02000000000000000000" pitchFamily="2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</a:t>
            </a:r>
            <a:r>
              <a:rPr lang="en-GB" sz="4000" b="1" dirty="0">
                <a:latin typeface="Twinkl Precursive" panose="02000000000000000000" pitchFamily="2" charset="0"/>
              </a:rPr>
              <a:t> came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to</a:t>
            </a:r>
            <a:r>
              <a:rPr lang="en-GB" sz="4000" b="1" dirty="0">
                <a:latin typeface="Twinkl Precursive" panose="02000000000000000000" pitchFamily="2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school</a:t>
            </a:r>
            <a:r>
              <a:rPr lang="en-GB" sz="4000" b="1" dirty="0">
                <a:latin typeface="Twinkl Precursive" panose="02000000000000000000" pitchFamily="2" charset="0"/>
              </a:rPr>
              <a:t>.</a:t>
            </a:r>
          </a:p>
          <a:p>
            <a:endParaRPr lang="en-GB" sz="4000" b="1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4378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Tuesday 24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 </a:t>
            </a:r>
            <a:r>
              <a:rPr lang="en-GB" sz="7200" b="1" baseline="30000" dirty="0">
                <a:latin typeface="Twinkl Precursive" panose="02000000000000000000" pitchFamily="2" charset="0"/>
              </a:rPr>
              <a:t> </a:t>
            </a:r>
            <a:r>
              <a:rPr lang="en-GB" sz="7200" b="1" dirty="0">
                <a:latin typeface="Twinkl Precursive" panose="02000000000000000000" pitchFamily="2" charset="0"/>
              </a:rPr>
              <a:t> November 2020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4049498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1041848" y="3495466"/>
            <a:ext cx="498566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looked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226715" y="2277439"/>
            <a:ext cx="361990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little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6838804" y="3386829"/>
            <a:ext cx="476124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called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7905983" y="1130595"/>
            <a:ext cx="389401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came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then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062242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262" y="-1100241"/>
            <a:ext cx="11256894" cy="2387600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20CB6E-45FE-4A39-8738-30236AF428D8}"/>
              </a:ext>
            </a:extLst>
          </p:cNvPr>
          <p:cNvSpPr/>
          <p:nvPr/>
        </p:nvSpPr>
        <p:spPr>
          <a:xfrm>
            <a:off x="4771126" y="4107022"/>
            <a:ext cx="215155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aw</a:t>
            </a:r>
            <a:endParaRPr lang="en-US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5B264C-840C-4AFF-B9CA-E99DF17BBC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7937" y="1167390"/>
            <a:ext cx="3297928" cy="3180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232443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8" y="4235116"/>
            <a:ext cx="11985763" cy="2727718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2942"/>
          </a:xfrm>
        </p:spPr>
        <p:txBody>
          <a:bodyPr>
            <a:normAutofit/>
          </a:bodyPr>
          <a:lstStyle/>
          <a:p>
            <a:r>
              <a:rPr lang="en-GB" sz="88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aw</a:t>
            </a:r>
            <a:r>
              <a:rPr lang="en-GB" sz="8800" b="1" u="sng" dirty="0">
                <a:latin typeface="Twinkl Precursive" panose="02000000000000000000" pitchFamily="2" charset="0"/>
              </a:rPr>
              <a:t> words</a:t>
            </a:r>
            <a:endParaRPr lang="en-GB" sz="8800" u="sng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67C088-5BBC-4508-81F0-4149657F8A38}"/>
              </a:ext>
            </a:extLst>
          </p:cNvPr>
          <p:cNvSpPr/>
          <p:nvPr/>
        </p:nvSpPr>
        <p:spPr>
          <a:xfrm>
            <a:off x="58687" y="3266331"/>
            <a:ext cx="374493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hawk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BA5484-1E55-4626-B7B3-AD5BA71E4AFA}"/>
              </a:ext>
            </a:extLst>
          </p:cNvPr>
          <p:cNvSpPr/>
          <p:nvPr/>
        </p:nvSpPr>
        <p:spPr>
          <a:xfrm>
            <a:off x="103118" y="1153466"/>
            <a:ext cx="400943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crawl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1D2B002-8866-4D82-8444-2821C77348B9}"/>
              </a:ext>
            </a:extLst>
          </p:cNvPr>
          <p:cNvSpPr/>
          <p:nvPr/>
        </p:nvSpPr>
        <p:spPr>
          <a:xfrm>
            <a:off x="3667289" y="2306932"/>
            <a:ext cx="485742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jigsaw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CF7F31-6B17-4C95-B2DD-A6D8F16C8A76}"/>
              </a:ext>
            </a:extLst>
          </p:cNvPr>
          <p:cNvSpPr/>
          <p:nvPr/>
        </p:nvSpPr>
        <p:spPr>
          <a:xfrm>
            <a:off x="6095999" y="3465268"/>
            <a:ext cx="534473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squawk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A7526CD-0F5A-422F-93DB-64F3E8C6B274}"/>
              </a:ext>
            </a:extLst>
          </p:cNvPr>
          <p:cNvSpPr/>
          <p:nvPr/>
        </p:nvSpPr>
        <p:spPr>
          <a:xfrm>
            <a:off x="6754093" y="1168526"/>
            <a:ext cx="503535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seesaw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767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969042"/>
            <a:ext cx="11985763" cy="1888958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467553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aw </a:t>
            </a:r>
            <a:r>
              <a:rPr lang="en-GB" sz="8000" b="1" dirty="0">
                <a:latin typeface="Twinkl Precursive" panose="02000000000000000000" pitchFamily="2" charset="0"/>
              </a:rPr>
              <a:t>alien words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E3C5812-1C9B-4333-B166-5A8410B7D7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7238" y="1088576"/>
            <a:ext cx="4105752" cy="188895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FB16334-CA4C-4DCF-8F6E-1AD9B7E581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6159" y="1088576"/>
            <a:ext cx="4105752" cy="188895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D9177D5-DA35-4B1A-994D-859EA656D0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9708" y="3080084"/>
            <a:ext cx="4105752" cy="1888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603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7" y="4638262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12254" y="-1024489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225287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aw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1" y="2033103"/>
            <a:ext cx="12191999" cy="450574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 looked </a:t>
            </a:r>
            <a:r>
              <a:rPr lang="en-GB" sz="3600" b="1" dirty="0">
                <a:latin typeface="Twinkl Precursive" panose="02000000000000000000" pitchFamily="2" charset="0"/>
              </a:rPr>
              <a:t>up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because I</a:t>
            </a:r>
            <a:r>
              <a:rPr lang="en-GB" sz="3600" b="1" dirty="0">
                <a:latin typeface="Twinkl Precursive" panose="02000000000000000000" pitchFamily="2" charset="0"/>
              </a:rPr>
              <a:t> heard a l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ou</a:t>
            </a:r>
            <a:r>
              <a:rPr lang="en-GB" sz="3600" b="1" dirty="0">
                <a:latin typeface="Twinkl Precursive" panose="02000000000000000000" pitchFamily="2" charset="0"/>
              </a:rPr>
              <a:t>d s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qu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aw</a:t>
            </a:r>
            <a:r>
              <a:rPr lang="en-GB" sz="3600" b="1" dirty="0">
                <a:latin typeface="Twinkl Precursive" panose="02000000000000000000" pitchFamily="2" charset="0"/>
              </a:rPr>
              <a:t>k, it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was</a:t>
            </a:r>
            <a:r>
              <a:rPr lang="en-GB" sz="3600" b="1" dirty="0">
                <a:latin typeface="Twinkl Precursive" panose="02000000000000000000" pitchFamily="2" charset="0"/>
              </a:rPr>
              <a:t> a h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u</a:t>
            </a:r>
            <a:r>
              <a:rPr lang="en-GB" sz="3600" b="1" dirty="0">
                <a:latin typeface="Twinkl Precursive" panose="02000000000000000000" pitchFamily="2" charset="0"/>
              </a:rPr>
              <a:t>g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 h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aw</a:t>
            </a:r>
            <a:r>
              <a:rPr lang="en-GB" sz="3600" b="1" dirty="0">
                <a:latin typeface="Twinkl Precursive" panose="02000000000000000000" pitchFamily="2" charset="0"/>
              </a:rPr>
              <a:t>k.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When I was little I loved </a:t>
            </a:r>
            <a:r>
              <a:rPr lang="en-GB" sz="3600" b="1" dirty="0">
                <a:latin typeface="Twinkl Precursive" panose="02000000000000000000" pitchFamily="2" charset="0"/>
              </a:rPr>
              <a:t>goi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ng</a:t>
            </a:r>
            <a:r>
              <a:rPr lang="en-GB" sz="3600" b="1" dirty="0">
                <a:latin typeface="Twinkl Precursive" panose="02000000000000000000" pitchFamily="2" charset="0"/>
              </a:rPr>
              <a:t> on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s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ee</a:t>
            </a:r>
            <a:r>
              <a:rPr lang="en-GB" sz="3600" b="1" dirty="0">
                <a:latin typeface="Twinkl Precursive" panose="02000000000000000000" pitchFamily="2" charset="0"/>
              </a:rPr>
              <a:t>s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aw</a:t>
            </a:r>
            <a:r>
              <a:rPr lang="en-GB" sz="3600" b="1" dirty="0">
                <a:latin typeface="Twinkl Precursive" panose="02000000000000000000" pitchFamily="2" charset="0"/>
              </a:rPr>
              <a:t> at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p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ar</a:t>
            </a:r>
            <a:r>
              <a:rPr lang="en-GB" sz="3600" b="1" dirty="0">
                <a:latin typeface="Twinkl Precursive" panose="02000000000000000000" pitchFamily="2" charset="0"/>
              </a:rPr>
              <a:t>k.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My favourite </a:t>
            </a:r>
            <a:r>
              <a:rPr lang="en-GB" sz="3600" b="1" dirty="0">
                <a:latin typeface="Twinkl Precursive" panose="02000000000000000000" pitchFamily="2" charset="0"/>
              </a:rPr>
              <a:t>jigs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aw</a:t>
            </a:r>
            <a:r>
              <a:rPr lang="en-GB" sz="3600" b="1" dirty="0">
                <a:latin typeface="Twinkl Precursive" panose="02000000000000000000" pitchFamily="2" charset="0"/>
              </a:rPr>
              <a:t> is a pict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ure</a:t>
            </a:r>
            <a:r>
              <a:rPr lang="en-GB" sz="3600" b="1" dirty="0">
                <a:latin typeface="Twinkl Precursive" panose="02000000000000000000" pitchFamily="2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of</a:t>
            </a:r>
            <a:r>
              <a:rPr lang="en-GB" sz="3600" b="1" dirty="0">
                <a:latin typeface="Twinkl Precursive" panose="02000000000000000000" pitchFamily="2" charset="0"/>
              </a:rPr>
              <a:t> a place called N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ew</a:t>
            </a:r>
            <a:r>
              <a:rPr lang="en-GB" sz="3600" b="1" dirty="0">
                <a:latin typeface="Twinkl Precursive" panose="02000000000000000000" pitchFamily="2" charset="0"/>
              </a:rPr>
              <a:t> Y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or</a:t>
            </a:r>
            <a:r>
              <a:rPr lang="en-GB" sz="3600" b="1" dirty="0">
                <a:latin typeface="Twinkl Precursive" panose="02000000000000000000" pitchFamily="2" charset="0"/>
              </a:rPr>
              <a:t>k City.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3771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Wednesday 25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 </a:t>
            </a:r>
            <a:r>
              <a:rPr lang="en-GB" sz="7200" b="1" baseline="30000" dirty="0">
                <a:latin typeface="Twinkl Precursive" panose="02000000000000000000" pitchFamily="2" charset="0"/>
              </a:rPr>
              <a:t> </a:t>
            </a:r>
            <a:r>
              <a:rPr lang="en-GB" sz="7200" b="1" dirty="0">
                <a:latin typeface="Twinkl Precursive" panose="02000000000000000000" pitchFamily="2" charset="0"/>
              </a:rPr>
              <a:t> November 2020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853775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1041848" y="3495466"/>
            <a:ext cx="498566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looked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226715" y="2277439"/>
            <a:ext cx="361990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little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6838804" y="3386829"/>
            <a:ext cx="476124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called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7905983" y="1130595"/>
            <a:ext cx="389401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came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then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008653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262" y="-1100241"/>
            <a:ext cx="11256894" cy="2387600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20CB6E-45FE-4A39-8738-30236AF428D8}"/>
              </a:ext>
            </a:extLst>
          </p:cNvPr>
          <p:cNvSpPr/>
          <p:nvPr/>
        </p:nvSpPr>
        <p:spPr>
          <a:xfrm>
            <a:off x="4694181" y="4107022"/>
            <a:ext cx="230543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are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487A1FD-DAA7-4777-93D2-3F4523ACA2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1797" y="1173475"/>
            <a:ext cx="3470206" cy="3315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909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507455"/>
            <a:ext cx="11985763" cy="2274306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017"/>
            <a:ext cx="9144000" cy="1510748"/>
          </a:xfrm>
        </p:spPr>
        <p:txBody>
          <a:bodyPr>
            <a:normAutofit/>
          </a:bodyPr>
          <a:lstStyle/>
          <a:p>
            <a:r>
              <a:rPr lang="en-GB" sz="96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9600" b="1" u="sng" dirty="0">
                <a:latin typeface="Twinkl Precursive" panose="02000000000000000000" pitchFamily="2" charset="0"/>
              </a:rPr>
              <a:t> words</a:t>
            </a:r>
            <a:endParaRPr lang="en-GB" sz="9600" u="sng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5AE18BE-1B34-46EE-B0E1-4A8909F32A08}"/>
              </a:ext>
            </a:extLst>
          </p:cNvPr>
          <p:cNvSpPr/>
          <p:nvPr/>
        </p:nvSpPr>
        <p:spPr>
          <a:xfrm>
            <a:off x="571232" y="1336360"/>
            <a:ext cx="302999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care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9A13357-6344-4512-BC54-5558A32EFD86}"/>
              </a:ext>
            </a:extLst>
          </p:cNvPr>
          <p:cNvSpPr/>
          <p:nvPr/>
        </p:nvSpPr>
        <p:spPr>
          <a:xfrm>
            <a:off x="3687929" y="3742472"/>
            <a:ext cx="363913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stare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9BB2CC6-706F-46C5-8BF4-1A6AE87C5A13}"/>
              </a:ext>
            </a:extLst>
          </p:cNvPr>
          <p:cNvSpPr/>
          <p:nvPr/>
        </p:nvSpPr>
        <p:spPr>
          <a:xfrm>
            <a:off x="8629660" y="1086671"/>
            <a:ext cx="315022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dare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0AFBF9-3877-48DD-8FA3-163DBB7F54E5}"/>
              </a:ext>
            </a:extLst>
          </p:cNvPr>
          <p:cNvSpPr/>
          <p:nvPr/>
        </p:nvSpPr>
        <p:spPr>
          <a:xfrm>
            <a:off x="5449943" y="2238489"/>
            <a:ext cx="475482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square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4CAD9CC-A25B-4221-B138-5EBBA80CAE13}"/>
              </a:ext>
            </a:extLst>
          </p:cNvPr>
          <p:cNvSpPr/>
          <p:nvPr/>
        </p:nvSpPr>
        <p:spPr>
          <a:xfrm>
            <a:off x="618821" y="2666984"/>
            <a:ext cx="391485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share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8A9D73B-913E-445C-951B-1C7D71ACF307}"/>
              </a:ext>
            </a:extLst>
          </p:cNvPr>
          <p:cNvSpPr/>
          <p:nvPr/>
        </p:nvSpPr>
        <p:spPr>
          <a:xfrm>
            <a:off x="8629660" y="3845735"/>
            <a:ext cx="343395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mare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5463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8" y="4926022"/>
            <a:ext cx="11985763" cy="2141884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9478" y="0"/>
            <a:ext cx="10933044" cy="1510748"/>
          </a:xfrm>
        </p:spPr>
        <p:txBody>
          <a:bodyPr>
            <a:normAutofit fontScale="90000"/>
          </a:bodyPr>
          <a:lstStyle/>
          <a:p>
            <a:r>
              <a:rPr lang="en-GB" sz="88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8800" b="1" dirty="0">
                <a:latin typeface="Twinkl Precursive" panose="02000000000000000000" pitchFamily="2" charset="0"/>
              </a:rPr>
              <a:t> alien words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3A00CD0-3B31-40CE-AD33-01F33BFBF7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9686" y="1312032"/>
            <a:ext cx="4132401" cy="185997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7CC7E40-DE3A-4113-AEB1-175AABC02C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0967" y="1259056"/>
            <a:ext cx="4082675" cy="185997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E5ECE42-78C1-4FB2-912E-3F6E1AA853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60913" y="3264768"/>
            <a:ext cx="4330148" cy="197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324859"/>
      </p:ext>
    </p:extLst>
  </p:cSld>
  <p:clrMapOvr>
    <a:masterClrMapping/>
  </p:clrMapOvr>
  <p:transition spd="slow">
    <p:wheel spokes="1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2292" y="5075582"/>
            <a:ext cx="11985763" cy="1888435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173" y="-106019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-102291" y="1627653"/>
            <a:ext cx="12191999" cy="360269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4300" b="1" dirty="0">
              <a:latin typeface="Twinkl Precursive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2C9B81-FF89-4254-A7BE-E30A2AF21A3F}"/>
              </a:ext>
            </a:extLst>
          </p:cNvPr>
          <p:cNvSpPr txBox="1"/>
          <p:nvPr/>
        </p:nvSpPr>
        <p:spPr>
          <a:xfrm>
            <a:off x="233776" y="1134508"/>
            <a:ext cx="11722793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They came to the </a:t>
            </a:r>
            <a:r>
              <a:rPr lang="en-GB" sz="3200" b="1" dirty="0">
                <a:latin typeface="Twinkl Precursive" panose="02000000000000000000" pitchFamily="2" charset="0"/>
              </a:rPr>
              <a:t>t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ow</a:t>
            </a:r>
            <a:r>
              <a:rPr lang="en-GB" sz="3200" b="1" dirty="0">
                <a:latin typeface="Twinkl Precursive" panose="02000000000000000000" pitchFamily="2" charset="0"/>
              </a:rPr>
              <a:t>n s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qu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3200" b="1" dirty="0">
                <a:latin typeface="Twinkl Precursive" panose="02000000000000000000" pitchFamily="2" charset="0"/>
              </a:rPr>
              <a:t> to st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3200" b="1" dirty="0">
                <a:latin typeface="Twinkl Precursive" panose="02000000000000000000" pitchFamily="2" charset="0"/>
              </a:rPr>
              <a:t> at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200" b="1" dirty="0">
                <a:latin typeface="Twinkl Precursive" panose="02000000000000000000" pitchFamily="2" charset="0"/>
              </a:rPr>
              <a:t> 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sh</a:t>
            </a:r>
            <a:r>
              <a:rPr lang="en-GB" sz="3200" b="1" dirty="0">
                <a:latin typeface="Twinkl Precursive" panose="02000000000000000000" pitchFamily="2" charset="0"/>
              </a:rPr>
              <a:t>ini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ng</a:t>
            </a:r>
            <a:r>
              <a:rPr lang="en-GB" sz="3200" b="1" dirty="0">
                <a:latin typeface="Twinkl Precursive" panose="02000000000000000000" pitchFamily="2" charset="0"/>
              </a:rPr>
              <a:t> st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ar</a:t>
            </a:r>
            <a:r>
              <a:rPr lang="en-GB" sz="3200" b="1" dirty="0">
                <a:latin typeface="Twinkl Precursive" panose="02000000000000000000" pitchFamily="2" charset="0"/>
              </a:rPr>
              <a:t>s.</a:t>
            </a:r>
          </a:p>
          <a:p>
            <a:pPr algn="ctr"/>
            <a:endParaRPr lang="en-GB" sz="3200" b="1" dirty="0">
              <a:latin typeface="Twinkl Precursive" panose="02000000000000000000" pitchFamily="2" charset="0"/>
            </a:endParaRPr>
          </a:p>
          <a:p>
            <a:pPr algn="ctr"/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200" b="1" dirty="0">
                <a:latin typeface="Twinkl Precursive" panose="02000000000000000000" pitchFamily="2" charset="0"/>
              </a:rPr>
              <a:t> h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or</a:t>
            </a:r>
            <a:r>
              <a:rPr lang="en-GB" sz="3200" b="1" dirty="0">
                <a:latin typeface="Twinkl Precursive" panose="02000000000000000000" pitchFamily="2" charset="0"/>
              </a:rPr>
              <a:t>se sh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3200" b="1" dirty="0">
                <a:latin typeface="Twinkl Precursive" panose="02000000000000000000" pitchFamily="2" charset="0"/>
              </a:rPr>
              <a:t>d it’s f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oo</a:t>
            </a:r>
            <a:r>
              <a:rPr lang="en-GB" sz="3200" b="1" dirty="0">
                <a:latin typeface="Twinkl Precursive" panose="02000000000000000000" pitchFamily="2" charset="0"/>
              </a:rPr>
              <a:t>d wi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th</a:t>
            </a:r>
            <a:r>
              <a:rPr lang="en-GB" sz="3200" b="1" dirty="0">
                <a:latin typeface="Twinkl Precursive" panose="02000000000000000000" pitchFamily="2" charset="0"/>
              </a:rPr>
              <a:t> it’s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little</a:t>
            </a:r>
            <a:r>
              <a:rPr lang="en-GB" sz="3200" b="1" dirty="0">
                <a:latin typeface="Twinkl Precursive" panose="02000000000000000000" pitchFamily="2" charset="0"/>
              </a:rPr>
              <a:t> m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3200" b="1" dirty="0">
                <a:latin typeface="Twinkl Precursive" panose="02000000000000000000" pitchFamily="2" charset="0"/>
              </a:rPr>
              <a:t>.</a:t>
            </a:r>
          </a:p>
          <a:p>
            <a:pPr algn="ctr"/>
            <a:endParaRPr lang="en-GB" sz="3200" b="1" dirty="0">
              <a:latin typeface="Twinkl Precursive" panose="02000000000000000000" pitchFamily="2" charset="0"/>
            </a:endParaRPr>
          </a:p>
          <a:p>
            <a:pPr algn="ctr"/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All of the </a:t>
            </a:r>
            <a:r>
              <a:rPr lang="en-GB" sz="3200" b="1" dirty="0">
                <a:latin typeface="Twinkl Precursive" panose="02000000000000000000" pitchFamily="2" charset="0"/>
              </a:rPr>
              <a:t>class took c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3200" b="1" dirty="0">
                <a:latin typeface="Twinkl Precursive" panose="02000000000000000000" pitchFamily="2" charset="0"/>
              </a:rPr>
              <a:t>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of</a:t>
            </a:r>
            <a:r>
              <a:rPr lang="en-GB" sz="3200" b="1" dirty="0">
                <a:latin typeface="Twinkl Precursive" panose="02000000000000000000" pitchFamily="2" charset="0"/>
              </a:rPr>
              <a:t> each other and were kind. </a:t>
            </a:r>
          </a:p>
        </p:txBody>
      </p:sp>
    </p:spTree>
    <p:extLst>
      <p:ext uri="{BB962C8B-B14F-4D97-AF65-F5344CB8AC3E}">
        <p14:creationId xmlns:p14="http://schemas.microsoft.com/office/powerpoint/2010/main" val="2584693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Thursday 26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    </a:t>
            </a:r>
            <a:r>
              <a:rPr lang="en-GB" sz="7200" b="1" baseline="30000" dirty="0">
                <a:latin typeface="Twinkl Precursive" panose="02000000000000000000" pitchFamily="2" charset="0"/>
              </a:rPr>
              <a:t> </a:t>
            </a:r>
            <a:r>
              <a:rPr lang="en-GB" sz="7200" b="1" dirty="0">
                <a:latin typeface="Twinkl Precursive" panose="02000000000000000000" pitchFamily="2" charset="0"/>
              </a:rPr>
              <a:t> November 2020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79280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1041848" y="3495466"/>
            <a:ext cx="498566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looked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226715" y="2277439"/>
            <a:ext cx="361990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little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6838804" y="3386829"/>
            <a:ext cx="476124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called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7905983" y="1130595"/>
            <a:ext cx="389401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came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then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82387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262" y="-1100241"/>
            <a:ext cx="11256894" cy="2387600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20CB6E-45FE-4A39-8738-30236AF428D8}"/>
              </a:ext>
            </a:extLst>
          </p:cNvPr>
          <p:cNvSpPr/>
          <p:nvPr/>
        </p:nvSpPr>
        <p:spPr>
          <a:xfrm>
            <a:off x="4694181" y="4107022"/>
            <a:ext cx="230543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are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487A1FD-DAA7-4777-93D2-3F4523ACA2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1797" y="1173475"/>
            <a:ext cx="3470206" cy="3315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333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970524"/>
            <a:ext cx="11985763" cy="2767281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2942"/>
          </a:xfrm>
        </p:spPr>
        <p:txBody>
          <a:bodyPr>
            <a:normAutofit/>
          </a:bodyPr>
          <a:lstStyle/>
          <a:p>
            <a:r>
              <a:rPr lang="en-GB" sz="88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8800" b="1" u="sng" dirty="0">
                <a:latin typeface="Twinkl Precursive" panose="02000000000000000000" pitchFamily="2" charset="0"/>
              </a:rPr>
              <a:t> words</a:t>
            </a:r>
            <a:endParaRPr lang="en-GB" sz="8800" u="sng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67C088-5BBC-4508-81F0-4149657F8A38}"/>
              </a:ext>
            </a:extLst>
          </p:cNvPr>
          <p:cNvSpPr/>
          <p:nvPr/>
        </p:nvSpPr>
        <p:spPr>
          <a:xfrm>
            <a:off x="728266" y="3245470"/>
            <a:ext cx="607890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compare 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BA5484-1E55-4626-B7B3-AD5BA71E4AFA}"/>
              </a:ext>
            </a:extLst>
          </p:cNvPr>
          <p:cNvSpPr/>
          <p:nvPr/>
        </p:nvSpPr>
        <p:spPr>
          <a:xfrm>
            <a:off x="-85980" y="1088949"/>
            <a:ext cx="701345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scarecrow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1D2B002-8866-4D82-8444-2821C77348B9}"/>
              </a:ext>
            </a:extLst>
          </p:cNvPr>
          <p:cNvSpPr/>
          <p:nvPr/>
        </p:nvSpPr>
        <p:spPr>
          <a:xfrm>
            <a:off x="5243284" y="2140378"/>
            <a:ext cx="312778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bare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CF7F31-6B17-4C95-B2DD-A6D8F16C8A76}"/>
              </a:ext>
            </a:extLst>
          </p:cNvPr>
          <p:cNvSpPr/>
          <p:nvPr/>
        </p:nvSpPr>
        <p:spPr>
          <a:xfrm>
            <a:off x="7259239" y="3215875"/>
            <a:ext cx="493276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beware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A7526CD-0F5A-422F-93DB-64F3E8C6B274}"/>
              </a:ext>
            </a:extLst>
          </p:cNvPr>
          <p:cNvSpPr/>
          <p:nvPr/>
        </p:nvSpPr>
        <p:spPr>
          <a:xfrm>
            <a:off x="9006206" y="1108173"/>
            <a:ext cx="295305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fare</a:t>
            </a:r>
          </a:p>
        </p:txBody>
      </p:sp>
    </p:spTree>
    <p:extLst>
      <p:ext uri="{BB962C8B-B14F-4D97-AF65-F5344CB8AC3E}">
        <p14:creationId xmlns:p14="http://schemas.microsoft.com/office/powerpoint/2010/main" val="170273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969042"/>
            <a:ext cx="11985763" cy="1888958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467553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 </a:t>
            </a:r>
            <a:r>
              <a:rPr lang="en-GB" sz="8000" b="1" dirty="0">
                <a:latin typeface="Twinkl Precursive" panose="02000000000000000000" pitchFamily="2" charset="0"/>
              </a:rPr>
              <a:t>alien words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850FEC7-6618-4DB2-AE5C-1D560235E8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455" y="1239242"/>
            <a:ext cx="4163578" cy="188895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86EB7F1-DB16-416A-8EEE-04312656BF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1215184"/>
            <a:ext cx="4483376" cy="188895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0E62D3A-1490-4032-B116-6B6F4C78AB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95687" y="3429000"/>
            <a:ext cx="4037565" cy="1822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158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7" y="4664766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12254" y="-1024489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-295586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-1" y="2987260"/>
            <a:ext cx="12191999" cy="450574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 little</a:t>
            </a:r>
            <a:r>
              <a:rPr lang="en-GB" sz="3600" b="1" dirty="0">
                <a:latin typeface="Twinkl Precursive" panose="02000000000000000000" pitchFamily="2" charset="0"/>
              </a:rPr>
              <a:t> sc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3600" b="1" dirty="0">
                <a:latin typeface="Twinkl Precursive" panose="02000000000000000000" pitchFamily="2" charset="0"/>
              </a:rPr>
              <a:t>cr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ow</a:t>
            </a:r>
            <a:r>
              <a:rPr lang="en-GB" sz="3600" b="1" dirty="0">
                <a:latin typeface="Twinkl Precursive" panose="02000000000000000000" pitchFamily="2" charset="0"/>
              </a:rPr>
              <a:t> wi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th</a:t>
            </a:r>
            <a:r>
              <a:rPr lang="en-GB" sz="3600" b="1" dirty="0">
                <a:latin typeface="Twinkl Precursive" panose="02000000000000000000" pitchFamily="2" charset="0"/>
              </a:rPr>
              <a:t> a br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igh</a:t>
            </a:r>
            <a:r>
              <a:rPr lang="en-GB" sz="3600" b="1" dirty="0">
                <a:latin typeface="Twinkl Precursive" panose="02000000000000000000" pitchFamily="2" charset="0"/>
              </a:rPr>
              <a:t>t red sh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ir</a:t>
            </a:r>
            <a:r>
              <a:rPr lang="en-GB" sz="3600" b="1" dirty="0">
                <a:latin typeface="Twinkl Precursive" panose="02000000000000000000" pitchFamily="2" charset="0"/>
              </a:rPr>
              <a:t>t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was</a:t>
            </a:r>
            <a:r>
              <a:rPr lang="en-GB" sz="3600" b="1" dirty="0">
                <a:latin typeface="Twinkl Precursive" panose="02000000000000000000" pitchFamily="2" charset="0"/>
              </a:rPr>
              <a:t> o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ut</a:t>
            </a:r>
            <a:r>
              <a:rPr lang="en-GB" sz="3600" b="1" dirty="0">
                <a:latin typeface="Twinkl Precursive" panose="02000000000000000000" pitchFamily="2" charset="0"/>
              </a:rPr>
              <a:t> in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b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3600" b="1" dirty="0">
                <a:latin typeface="Twinkl Precursive" panose="02000000000000000000" pitchFamily="2" charset="0"/>
              </a:rPr>
              <a:t> field. 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ch</a:t>
            </a:r>
            <a:r>
              <a:rPr lang="en-GB" sz="3600" b="1" dirty="0">
                <a:latin typeface="Twinkl Precursive" panose="02000000000000000000" pitchFamily="2" charset="0"/>
              </a:rPr>
              <a:t>ildren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looked</a:t>
            </a:r>
            <a:r>
              <a:rPr lang="en-GB" sz="3600" b="1" dirty="0">
                <a:latin typeface="Twinkl Precursive" panose="02000000000000000000" pitchFamily="2" charset="0"/>
              </a:rPr>
              <a:t> at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 old </a:t>
            </a:r>
            <a:r>
              <a:rPr lang="en-GB" sz="3600" b="1" dirty="0">
                <a:latin typeface="Twinkl Precursive" panose="02000000000000000000" pitchFamily="2" charset="0"/>
              </a:rPr>
              <a:t>cr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oo</a:t>
            </a:r>
            <a:r>
              <a:rPr lang="en-GB" sz="3600" b="1" dirty="0">
                <a:latin typeface="Twinkl Precursive" panose="02000000000000000000" pitchFamily="2" charset="0"/>
              </a:rPr>
              <a:t>ked sign and it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said</a:t>
            </a:r>
            <a:r>
              <a:rPr lang="en-GB" sz="3600" b="1" dirty="0">
                <a:latin typeface="Twinkl Precursive" panose="02000000000000000000" pitchFamily="2" charset="0"/>
              </a:rPr>
              <a:t> bew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3600" b="1" dirty="0">
                <a:latin typeface="Twinkl Precursive" panose="02000000000000000000" pitchFamily="2" charset="0"/>
              </a:rPr>
              <a:t>.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r>
              <a:rPr lang="en-GB" sz="3600" b="1" dirty="0">
                <a:latin typeface="Twinkl Precursive" panose="02000000000000000000" pitchFamily="2" charset="0"/>
              </a:rPr>
              <a:t>A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tall</a:t>
            </a:r>
            <a:r>
              <a:rPr lang="en-GB" sz="3600" b="1" dirty="0">
                <a:latin typeface="Twinkl Precursive" panose="02000000000000000000" pitchFamily="2" charset="0"/>
              </a:rPr>
              <a:t> lady wi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th</a:t>
            </a:r>
            <a:r>
              <a:rPr lang="en-GB" sz="3600" b="1" dirty="0">
                <a:latin typeface="Twinkl Precursive" panose="02000000000000000000" pitchFamily="2" charset="0"/>
              </a:rPr>
              <a:t> d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ar</a:t>
            </a:r>
            <a:r>
              <a:rPr lang="en-GB" sz="3600" b="1" dirty="0">
                <a:latin typeface="Twinkl Precursive" panose="02000000000000000000" pitchFamily="2" charset="0"/>
              </a:rPr>
              <a:t>k h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air</a:t>
            </a:r>
            <a:r>
              <a:rPr lang="en-GB" sz="3600" b="1" dirty="0">
                <a:latin typeface="Twinkl Precursive" panose="02000000000000000000" pitchFamily="2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came to </a:t>
            </a:r>
            <a:r>
              <a:rPr lang="en-GB" sz="3600" b="1" dirty="0">
                <a:latin typeface="Twinkl Precursive" panose="02000000000000000000" pitchFamily="2" charset="0"/>
              </a:rPr>
              <a:t>comp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3600" b="1" dirty="0">
                <a:latin typeface="Twinkl Precursive" panose="02000000000000000000" pitchFamily="2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 two </a:t>
            </a:r>
            <a:r>
              <a:rPr lang="en-GB" sz="3600" b="1" dirty="0">
                <a:latin typeface="Twinkl Precursive" panose="02000000000000000000" pitchFamily="2" charset="0"/>
              </a:rPr>
              <a:t>c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ar</a:t>
            </a:r>
            <a:r>
              <a:rPr lang="en-GB" sz="3600" b="1" dirty="0">
                <a:latin typeface="Twinkl Precursive" panose="02000000000000000000" pitchFamily="2" charset="0"/>
              </a:rPr>
              <a:t>s.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1054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Friday 27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    </a:t>
            </a:r>
            <a:r>
              <a:rPr lang="en-GB" sz="7200" b="1" baseline="30000" dirty="0">
                <a:latin typeface="Twinkl Precursive" panose="02000000000000000000" pitchFamily="2" charset="0"/>
              </a:rPr>
              <a:t> </a:t>
            </a:r>
            <a:r>
              <a:rPr lang="en-GB" sz="7200" b="1" dirty="0">
                <a:latin typeface="Twinkl Precursive" panose="02000000000000000000" pitchFamily="2" charset="0"/>
              </a:rPr>
              <a:t> November 2020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2886728192"/>
      </p:ext>
    </p:extLst>
  </p:cSld>
  <p:clrMapOvr>
    <a:masterClrMapping/>
  </p:clrMapOvr>
  <p:transition spd="slow">
    <p:comb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1041848" y="3495466"/>
            <a:ext cx="498566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looked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226715" y="2277439"/>
            <a:ext cx="361990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little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6838804" y="3386829"/>
            <a:ext cx="476124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called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7905983" y="1130595"/>
            <a:ext cx="389401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came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then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68196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494</TotalTime>
  <Words>291</Words>
  <Application>Microsoft Office PowerPoint</Application>
  <PresentationFormat>Widescreen</PresentationFormat>
  <Paragraphs>100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Arial</vt:lpstr>
      <vt:lpstr>Calibri</vt:lpstr>
      <vt:lpstr>Calibri Light</vt:lpstr>
      <vt:lpstr>Twinkl Precursive</vt:lpstr>
      <vt:lpstr>Office Theme</vt:lpstr>
      <vt:lpstr>Monday 23rd   November 2020</vt:lpstr>
      <vt:lpstr>This week’s Red words</vt:lpstr>
      <vt:lpstr>Today’s sound is</vt:lpstr>
      <vt:lpstr>aw words</vt:lpstr>
      <vt:lpstr>aw alien words</vt:lpstr>
      <vt:lpstr>aw sentences</vt:lpstr>
      <vt:lpstr>Tuesday 24th    November 2020</vt:lpstr>
      <vt:lpstr>This week’s Red words</vt:lpstr>
      <vt:lpstr>Today’s sound is</vt:lpstr>
      <vt:lpstr>aw words</vt:lpstr>
      <vt:lpstr>PowerPoint Presentation</vt:lpstr>
      <vt:lpstr>aw sentences</vt:lpstr>
      <vt:lpstr>Wednesday 25th    November 2020</vt:lpstr>
      <vt:lpstr>This week’s Red words</vt:lpstr>
      <vt:lpstr>Today’s sound is</vt:lpstr>
      <vt:lpstr>are words</vt:lpstr>
      <vt:lpstr>are alien words</vt:lpstr>
      <vt:lpstr>are sentences</vt:lpstr>
      <vt:lpstr>Thursday 26th       November 2020</vt:lpstr>
      <vt:lpstr>This week’s Red words</vt:lpstr>
      <vt:lpstr>Today’s sound is</vt:lpstr>
      <vt:lpstr>are words</vt:lpstr>
      <vt:lpstr>PowerPoint Presentation</vt:lpstr>
      <vt:lpstr>are sentences</vt:lpstr>
      <vt:lpstr>Friday 27th       November 2020</vt:lpstr>
      <vt:lpstr>This week’s Red words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21st September 2020</dc:title>
  <dc:creator>C Coles BTP</dc:creator>
  <cp:lastModifiedBy>C Coles BTP</cp:lastModifiedBy>
  <cp:revision>60</cp:revision>
  <dcterms:created xsi:type="dcterms:W3CDTF">2020-09-20T14:39:07Z</dcterms:created>
  <dcterms:modified xsi:type="dcterms:W3CDTF">2020-11-22T16:14:37Z</dcterms:modified>
</cp:coreProperties>
</file>