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307" r:id="rId9"/>
    <p:sldId id="276" r:id="rId10"/>
    <p:sldId id="278" r:id="rId11"/>
    <p:sldId id="311" r:id="rId12"/>
    <p:sldId id="312" r:id="rId13"/>
    <p:sldId id="269" r:id="rId14"/>
    <p:sldId id="308" r:id="rId15"/>
    <p:sldId id="297" r:id="rId16"/>
    <p:sldId id="265" r:id="rId17"/>
    <p:sldId id="267" r:id="rId18"/>
    <p:sldId id="268" r:id="rId19"/>
    <p:sldId id="274" r:id="rId20"/>
    <p:sldId id="309" r:id="rId21"/>
    <p:sldId id="301" r:id="rId22"/>
    <p:sldId id="266" r:id="rId23"/>
    <p:sldId id="271" r:id="rId24"/>
    <p:sldId id="280" r:id="rId25"/>
    <p:sldId id="281" r:id="rId26"/>
    <p:sldId id="310" r:id="rId27"/>
    <p:sldId id="283" r:id="rId28"/>
    <p:sldId id="30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76" autoAdjust="0"/>
    <p:restoredTop sz="94660"/>
  </p:normalViewPr>
  <p:slideViewPr>
    <p:cSldViewPr snapToGrid="0">
      <p:cViewPr varScale="1">
        <p:scale>
          <a:sx n="72" d="100"/>
          <a:sy n="72" d="100"/>
        </p:scale>
        <p:origin x="7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28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June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21146" y="3495466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5642" y="1991516"/>
            <a:ext cx="34018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633893" y="3386829"/>
            <a:ext cx="31710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this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19182" y="1130595"/>
            <a:ext cx="34676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said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771927" y="4107022"/>
            <a:ext cx="214994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a-e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3E9AC35-1876-4723-ACEC-B4CB4A11D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5695" y="1252121"/>
            <a:ext cx="3336028" cy="323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a-e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220215" y="1531217"/>
            <a:ext cx="413606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shape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1098605" y="3763617"/>
            <a:ext cx="390844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plane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6999143" y="1192887"/>
            <a:ext cx="39164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brave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8400374" y="2810954"/>
            <a:ext cx="35814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make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6660288" y="4221797"/>
            <a:ext cx="405752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snake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4196039" y="2625566"/>
            <a:ext cx="32752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bake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31025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2889" y="0"/>
            <a:ext cx="10346222" cy="1397276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a-e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925D25-0977-453F-8977-733FA8969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802" y="1303536"/>
            <a:ext cx="4399516" cy="204819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3280E4-CA71-4614-B959-F44420352B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7112" y="1325948"/>
            <a:ext cx="4450880" cy="20644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2E6781-45B2-4314-BE0D-7DA0DA441B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0085" y="3429000"/>
            <a:ext cx="3922437" cy="180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916556"/>
            <a:ext cx="11985763" cy="211917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5" y="1074598"/>
            <a:ext cx="11588199" cy="4239523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latin typeface="Twinkl Precursive" panose="02000000000000000000" pitchFamily="2" charset="0"/>
              </a:rPr>
              <a:t>L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4000" b="1" dirty="0">
                <a:latin typeface="Twinkl Precursive" panose="02000000000000000000" pitchFamily="2" charset="0"/>
              </a:rPr>
              <a:t>k ov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4000" b="1" dirty="0">
                <a:latin typeface="Twinkl Precursive" panose="02000000000000000000" pitchFamily="2" charset="0"/>
              </a:rPr>
              <a:t>,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</a:t>
            </a:r>
            <a:r>
              <a:rPr lang="en-GB" sz="4000" b="1" dirty="0">
                <a:latin typeface="Twinkl Precursive" panose="02000000000000000000" pitchFamily="2" charset="0"/>
              </a:rPr>
              <a:t>can s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 a long gr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n sn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k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went to the 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4000" b="1" dirty="0">
                <a:latin typeface="Twinkl Precursive" panose="02000000000000000000" pitchFamily="2" charset="0"/>
              </a:rPr>
              <a:t>op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 </a:t>
            </a:r>
            <a:r>
              <a:rPr lang="en-GB" sz="4000" b="1" dirty="0">
                <a:latin typeface="Twinkl Precursive" panose="02000000000000000000" pitchFamily="2" charset="0"/>
              </a:rPr>
              <a:t>get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some</a:t>
            </a:r>
            <a:r>
              <a:rPr lang="en-GB" sz="4000" b="1" dirty="0">
                <a:latin typeface="Twinkl Precursive" panose="02000000000000000000" pitchFamily="2" charset="0"/>
              </a:rPr>
              <a:t> st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4000" b="1" dirty="0">
                <a:latin typeface="Twinkl Precursive" panose="02000000000000000000" pitchFamily="2" charset="0"/>
              </a:rPr>
              <a:t> sh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p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d c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k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s.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 are we </a:t>
            </a:r>
            <a:r>
              <a:rPr lang="en-GB" sz="4000" b="1" dirty="0">
                <a:latin typeface="Twinkl Precursive" panose="02000000000000000000" pitchFamily="2" charset="0"/>
              </a:rPr>
              <a:t>going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000" b="1" dirty="0">
                <a:latin typeface="Twinkl Precursive" panose="02000000000000000000" pitchFamily="2" charset="0"/>
              </a:rPr>
              <a:t> go 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ou</a:t>
            </a:r>
            <a:r>
              <a:rPr lang="en-GB" sz="4000" b="1" dirty="0">
                <a:latin typeface="Twinkl Precursive" panose="02000000000000000000" pitchFamily="2" charset="0"/>
              </a:rPr>
              <a:t>ts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d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000" b="1" dirty="0">
                <a:latin typeface="Twinkl Precursive" panose="02000000000000000000" pitchFamily="2" charset="0"/>
              </a:rPr>
              <a:t> s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big pl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</a:t>
            </a:r>
            <a:r>
              <a:rPr lang="en-GB" sz="4000" b="1" dirty="0">
                <a:latin typeface="Twinkl Precursive" panose="02000000000000000000" pitchFamily="2" charset="0"/>
              </a:rPr>
              <a:t>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?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said the </a:t>
            </a:r>
            <a:r>
              <a:rPr lang="en-GB" sz="4000" b="1" dirty="0">
                <a:latin typeface="Twinkl Precursive" panose="02000000000000000000" pitchFamily="2" charset="0"/>
              </a:rPr>
              <a:t>g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4000" b="1" dirty="0">
                <a:latin typeface="Twinkl Precursive" panose="02000000000000000000" pitchFamily="2" charset="0"/>
              </a:rPr>
              <a:t>l.</a:t>
            </a: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29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June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21146" y="3495466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5642" y="1991516"/>
            <a:ext cx="34018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633893" y="3386829"/>
            <a:ext cx="31710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this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19182" y="1130595"/>
            <a:ext cx="34676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said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193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5321E9-16E0-4C3C-B764-57792AF6716C}"/>
              </a:ext>
            </a:extLst>
          </p:cNvPr>
          <p:cNvSpPr/>
          <p:nvPr/>
        </p:nvSpPr>
        <p:spPr>
          <a:xfrm>
            <a:off x="4953354" y="4081912"/>
            <a:ext cx="18421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i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-e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D44FDF-1DEF-4D55-9081-E744D09B1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1531" y="1134372"/>
            <a:ext cx="3285816" cy="315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55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-e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448217" y="3266331"/>
            <a:ext cx="296587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Mike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249274" y="1218605"/>
            <a:ext cx="28376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five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2870548" y="2299578"/>
            <a:ext cx="56172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daytime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8603270" y="3266332"/>
            <a:ext cx="272061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kite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835503" y="1210604"/>
            <a:ext cx="38266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smile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-e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1A5D89-ECBB-4CBB-B667-B5F96A082C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9353" y="1287360"/>
            <a:ext cx="4500770" cy="20740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DA32AF-41BD-4482-B022-290EEA01EC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074" y="1287359"/>
            <a:ext cx="4500770" cy="20740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0658C8D-360B-4AE1-A90B-75054952F3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8891" y="3427019"/>
            <a:ext cx="4075666" cy="185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0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50574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1847573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 should</a:t>
            </a:r>
            <a:r>
              <a:rPr lang="en-GB" sz="3600" b="1" dirty="0">
                <a:latin typeface="Twinkl Precursive" panose="02000000000000000000" pitchFamily="2" charset="0"/>
              </a:rPr>
              <a:t> we go f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 our b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k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d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tod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ay</a:t>
            </a:r>
            <a:r>
              <a:rPr lang="en-GB" sz="3600" b="1" dirty="0">
                <a:latin typeface="Twinkl Precursive" panose="02000000000000000000" pitchFamily="2" charset="0"/>
              </a:rPr>
              <a:t>?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 are 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big b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v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s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p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k.</a:t>
            </a:r>
          </a:p>
          <a:p>
            <a:endParaRPr lang="en-GB" sz="3600" b="1" dirty="0">
              <a:solidFill>
                <a:srgbClr val="92D050"/>
              </a:solidFill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 can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beautiful pr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z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s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sun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771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30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June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21146" y="3495466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5642" y="1991516"/>
            <a:ext cx="34018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633893" y="3386829"/>
            <a:ext cx="31710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this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19182" y="1130595"/>
            <a:ext cx="34676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said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60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804788" y="4107022"/>
            <a:ext cx="20842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o-e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86B0B4-3B21-4D29-BC1C-FC5F418F21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7065" y="1139687"/>
            <a:ext cx="3319670" cy="334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09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07455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o-e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462229" y="1336360"/>
            <a:ext cx="32480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nose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5060560" y="2418349"/>
            <a:ext cx="534152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explode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6698738" y="1021251"/>
            <a:ext cx="52870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episode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3357923" y="3888293"/>
            <a:ext cx="39389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wrote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767099" y="2666984"/>
            <a:ext cx="361829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home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8922103" y="4093686"/>
            <a:ext cx="30636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rope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1C8C93D-BB71-4D29-A99A-3E5332A14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0279" y="3254825"/>
            <a:ext cx="4359333" cy="200073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833256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 fontScale="90000"/>
          </a:bodyPr>
          <a:lstStyle/>
          <a:p>
            <a:r>
              <a:rPr lang="en-GB" sz="88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o-e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83642C-66CD-4956-8FA9-5CA3285B73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18" y="1311788"/>
            <a:ext cx="4166994" cy="19430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4C7CC53-8276-4D42-A3BC-CFD372A1AB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9778" y="1278025"/>
            <a:ext cx="4553595" cy="201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292" y="5075582"/>
            <a:ext cx="11985763" cy="1888435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173" y="-106019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02291" y="1627653"/>
            <a:ext cx="12191999" cy="36026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300" b="1" dirty="0">
              <a:latin typeface="Twinkl Precursive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C9B81-FF89-4254-A7BE-E30A2AF21A3F}"/>
              </a:ext>
            </a:extLst>
          </p:cNvPr>
          <p:cNvSpPr txBox="1"/>
          <p:nvPr/>
        </p:nvSpPr>
        <p:spPr>
          <a:xfrm>
            <a:off x="233776" y="1134508"/>
            <a:ext cx="11722793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 were </a:t>
            </a:r>
            <a:r>
              <a:rPr lang="en-GB" sz="3200" b="1" dirty="0">
                <a:latin typeface="Twinkl Precursive" panose="02000000000000000000" pitchFamily="2" charset="0"/>
              </a:rPr>
              <a:t>wat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ch</a:t>
            </a:r>
            <a:r>
              <a:rPr lang="en-GB" sz="3200" b="1" dirty="0">
                <a:latin typeface="Twinkl Precursive" panose="02000000000000000000" pitchFamily="2" charset="0"/>
              </a:rPr>
              <a:t>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their</a:t>
            </a:r>
            <a:r>
              <a:rPr lang="en-GB" sz="3200" b="1" dirty="0">
                <a:latin typeface="Twinkl Precursive" panose="02000000000000000000" pitchFamily="2" charset="0"/>
              </a:rPr>
              <a:t> favourite episode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200" b="1" dirty="0">
                <a:latin typeface="Twinkl Precursive" panose="02000000000000000000" pitchFamily="2" charset="0"/>
              </a:rPr>
              <a:t> Go </a:t>
            </a:r>
            <a:r>
              <a:rPr lang="en-GB" sz="3200" b="1" dirty="0" err="1">
                <a:latin typeface="Twinkl Precursive" panose="02000000000000000000" pitchFamily="2" charset="0"/>
              </a:rPr>
              <a:t>Jett</a:t>
            </a:r>
            <a:r>
              <a:rPr lang="en-GB" sz="3200" b="1" dirty="0" err="1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 err="1">
                <a:latin typeface="Twinkl Precursive" panose="02000000000000000000" pitchFamily="2" charset="0"/>
              </a:rPr>
              <a:t>s</a:t>
            </a:r>
            <a:r>
              <a:rPr lang="en-GB" sz="3200" b="1" dirty="0">
                <a:latin typeface="Twinkl Precursive" panose="02000000000000000000" pitchFamily="2" charset="0"/>
              </a:rPr>
              <a:t>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Have you </a:t>
            </a:r>
            <a:r>
              <a:rPr lang="en-GB" sz="3200" b="1" dirty="0">
                <a:latin typeface="Twinkl Precursive" panose="02000000000000000000" pitchFamily="2" charset="0"/>
              </a:rPr>
              <a:t>s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200" b="1" dirty="0">
                <a:latin typeface="Twinkl Precursive" panose="02000000000000000000" pitchFamily="2" charset="0"/>
              </a:rPr>
              <a:t>n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n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200" b="1" dirty="0">
                <a:latin typeface="Twinkl Precursive" panose="02000000000000000000" pitchFamily="2" charset="0"/>
              </a:rPr>
              <a:t>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 that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I </a:t>
            </a:r>
            <a:r>
              <a:rPr lang="en-GB" sz="3200" b="1" dirty="0">
                <a:latin typeface="Twinkl Precursive" panose="02000000000000000000" pitchFamily="2" charset="0"/>
              </a:rPr>
              <a:t>wr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200" b="1" dirty="0">
                <a:latin typeface="Twinkl Precursive" panose="02000000000000000000" pitchFamily="2" charset="0"/>
              </a:rPr>
              <a:t>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3200" b="1" dirty="0">
                <a:latin typeface="Twinkl Precursive" panose="02000000000000000000" pitchFamily="2" charset="0"/>
              </a:rPr>
              <a:t> send h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200" b="1" dirty="0">
                <a:latin typeface="Twinkl Precursive" panose="02000000000000000000" pitchFamily="2" charset="0"/>
              </a:rPr>
              <a:t>m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? Said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girl.</a:t>
            </a:r>
          </a:p>
          <a:p>
            <a:pPr algn="ctr"/>
            <a:endParaRPr lang="en-GB" sz="36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is in 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. It is a city in Italy,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have you </a:t>
            </a:r>
            <a:r>
              <a:rPr lang="en-GB" sz="3600" b="1" dirty="0">
                <a:latin typeface="Twinkl Precursive" panose="02000000000000000000" pitchFamily="2" charset="0"/>
              </a:rPr>
              <a:t>b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 this </a:t>
            </a:r>
            <a:r>
              <a:rPr lang="en-GB" sz="3600" b="1" dirty="0">
                <a:latin typeface="Twinkl Precursive" panose="02000000000000000000" pitchFamily="2" charset="0"/>
              </a:rPr>
              <a:t>y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600" b="1" dirty="0">
                <a:latin typeface="Twinkl Precursive" panose="020000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1</a:t>
            </a:r>
            <a:r>
              <a:rPr lang="en-GB" sz="7200" b="1" baseline="30000" dirty="0">
                <a:latin typeface="Twinkl Precursive" panose="02000000000000000000" pitchFamily="2" charset="0"/>
              </a:rPr>
              <a:t>st</a:t>
            </a:r>
            <a:r>
              <a:rPr lang="en-GB" sz="7200" b="1" dirty="0">
                <a:latin typeface="Twinkl Precursive" panose="02000000000000000000" pitchFamily="2" charset="0"/>
              </a:rPr>
              <a:t> 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July 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21146" y="3495466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5642" y="1991516"/>
            <a:ext cx="34018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633893" y="3386829"/>
            <a:ext cx="31710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this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19182" y="1130595"/>
            <a:ext cx="34676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said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79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5321E9-16E0-4C3C-B764-57792AF6716C}"/>
              </a:ext>
            </a:extLst>
          </p:cNvPr>
          <p:cNvSpPr/>
          <p:nvPr/>
        </p:nvSpPr>
        <p:spPr>
          <a:xfrm>
            <a:off x="4801870" y="4081912"/>
            <a:ext cx="21451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u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-e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EA7F5E-4824-4889-B0CE-54F5EF876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824" y="1181155"/>
            <a:ext cx="3447429" cy="330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69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6504" y="4055139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u-e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-85980" y="3263703"/>
            <a:ext cx="662072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confused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-128867" y="1306058"/>
            <a:ext cx="557556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perfume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5966377" y="2214257"/>
            <a:ext cx="30251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June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8662527" y="3308805"/>
            <a:ext cx="314701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rude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020086" y="950480"/>
            <a:ext cx="49391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volume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u-e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CE4B0C-7FD1-44B7-A50C-892015A9C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53" y="1190352"/>
            <a:ext cx="4263266" cy="19378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518414-4E90-45E2-ADBE-D6E26A6000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1740" y="3128201"/>
            <a:ext cx="4377773" cy="21513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BF531C-BA0C-4EED-BEFF-9326417143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4051" y="1099610"/>
            <a:ext cx="4377773" cy="195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50574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1847573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Where should </a:t>
            </a:r>
            <a:r>
              <a:rPr lang="en-GB" sz="3600" b="1" dirty="0">
                <a:latin typeface="Twinkl Precursive" panose="02000000000000000000" pitchFamily="2" charset="0"/>
              </a:rPr>
              <a:t>we go on holid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ay</a:t>
            </a:r>
            <a:r>
              <a:rPr lang="en-GB" sz="3600" b="1" dirty="0">
                <a:latin typeface="Twinkl Precursive" panose="02000000000000000000" pitchFamily="2" charset="0"/>
              </a:rPr>
              <a:t> in J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?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d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g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3600" b="1" dirty="0">
                <a:latin typeface="Twinkl Precursive" panose="02000000000000000000" pitchFamily="2" charset="0"/>
              </a:rPr>
              <a:t>l said she 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k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d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</a:t>
            </a:r>
            <a:r>
              <a:rPr lang="en-GB" sz="3600" b="1" dirty="0">
                <a:latin typeface="Twinkl Precursive" panose="02000000000000000000" pitchFamily="2" charset="0"/>
              </a:rPr>
              <a:t>  sw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t p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f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</a:t>
            </a:r>
            <a:r>
              <a:rPr lang="en-GB" sz="3600" b="1" dirty="0">
                <a:latin typeface="Twinkl Precursive" panose="02000000000000000000" pitchFamily="2" charset="0"/>
              </a:rPr>
              <a:t>vol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igh</a:t>
            </a:r>
            <a:r>
              <a:rPr lang="en-GB" sz="3600" b="1" dirty="0">
                <a:latin typeface="Twinkl Precursive" panose="02000000000000000000" pitchFamily="2" charset="0"/>
              </a:rPr>
              <a:t> but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was </a:t>
            </a:r>
            <a:r>
              <a:rPr lang="en-GB" sz="3600" b="1" dirty="0">
                <a:latin typeface="Twinkl Precursive" panose="02000000000000000000" pitchFamily="2" charset="0"/>
              </a:rPr>
              <a:t>conf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s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d because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 still couldn’t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600" b="1" dirty="0">
                <a:latin typeface="Twinkl Precursive" panose="02000000000000000000" pitchFamily="2" charset="0"/>
              </a:rPr>
              <a:t> it.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</a:t>
            </a:r>
            <a:r>
              <a:rPr lang="en-GB" sz="7200" b="1">
                <a:latin typeface="Twinkl Precursive" panose="02000000000000000000" pitchFamily="2" charset="0"/>
              </a:rPr>
              <a:t>2</a:t>
            </a:r>
            <a:r>
              <a:rPr lang="en-GB" sz="7200" b="1" baseline="30000">
                <a:latin typeface="Twinkl Precursive" panose="02000000000000000000" pitchFamily="2" charset="0"/>
              </a:rPr>
              <a:t>nd</a:t>
            </a:r>
            <a:r>
              <a:rPr lang="en-GB" sz="7200" b="1">
                <a:latin typeface="Twinkl Precursive" panose="02000000000000000000" pitchFamily="2" charset="0"/>
              </a:rPr>
              <a:t>      </a:t>
            </a:r>
            <a:r>
              <a:rPr lang="en-GB" sz="7200" b="1" baseline="30000">
                <a:latin typeface="Twinkl Precursive" panose="02000000000000000000" pitchFamily="2" charset="0"/>
              </a:rPr>
              <a:t> </a:t>
            </a:r>
            <a:r>
              <a:rPr lang="en-GB" sz="7200" b="1">
                <a:latin typeface="Twinkl Precursive" panose="02000000000000000000" pitchFamily="2" charset="0"/>
              </a:rPr>
              <a:t> July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86728192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521146" y="3495466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605642" y="1991516"/>
            <a:ext cx="34018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633893" y="3386829"/>
            <a:ext cx="31710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this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119182" y="1130595"/>
            <a:ext cx="34676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said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280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This weeks sounds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6B2982-BD03-4D94-92A0-6049CB01CF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36" y="1287359"/>
            <a:ext cx="3050118" cy="29270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BF8FF1-E04F-4474-9F43-97BEC04E62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6598" y="1227818"/>
            <a:ext cx="2900724" cy="30461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BB97AE-F7A2-478C-A65D-CAB5BA6A55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680" y="1287359"/>
            <a:ext cx="2781303" cy="30461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DB72028-4082-4CE5-A76E-E312CF139C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79561" y="1227818"/>
            <a:ext cx="2897983" cy="315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7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FD18F9-6260-41BC-A165-712673BACC42}"/>
              </a:ext>
            </a:extLst>
          </p:cNvPr>
          <p:cNvSpPr/>
          <p:nvPr/>
        </p:nvSpPr>
        <p:spPr>
          <a:xfrm>
            <a:off x="227626" y="537465"/>
            <a:ext cx="311976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tune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386EDA-2516-4628-AFA3-F64FC3F1B1AB}"/>
              </a:ext>
            </a:extLst>
          </p:cNvPr>
          <p:cNvSpPr/>
          <p:nvPr/>
        </p:nvSpPr>
        <p:spPr>
          <a:xfrm>
            <a:off x="381514" y="3360637"/>
            <a:ext cx="296587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joke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B25BC4-96A5-4385-BD0A-2EB2F2E4F28B}"/>
              </a:ext>
            </a:extLst>
          </p:cNvPr>
          <p:cNvSpPr/>
          <p:nvPr/>
        </p:nvSpPr>
        <p:spPr>
          <a:xfrm>
            <a:off x="7754566" y="346641"/>
            <a:ext cx="443743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amuse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389558-DE13-46E4-A67D-506EB238BEEA}"/>
              </a:ext>
            </a:extLst>
          </p:cNvPr>
          <p:cNvSpPr/>
          <p:nvPr/>
        </p:nvSpPr>
        <p:spPr>
          <a:xfrm>
            <a:off x="931394" y="1811497"/>
            <a:ext cx="34596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flute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818E01-CF04-4319-90B7-F686EB849FC5}"/>
              </a:ext>
            </a:extLst>
          </p:cNvPr>
          <p:cNvSpPr/>
          <p:nvPr/>
        </p:nvSpPr>
        <p:spPr>
          <a:xfrm>
            <a:off x="7307329" y="3116962"/>
            <a:ext cx="45031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throne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3BD52EB-FDAC-4F57-B764-11D7FACF03D0}"/>
              </a:ext>
            </a:extLst>
          </p:cNvPr>
          <p:cNvSpPr/>
          <p:nvPr/>
        </p:nvSpPr>
        <p:spPr>
          <a:xfrm>
            <a:off x="5156370" y="1670080"/>
            <a:ext cx="662392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telephone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38E195-C3CE-4440-9928-2AD7667FF3B4}"/>
              </a:ext>
            </a:extLst>
          </p:cNvPr>
          <p:cNvSpPr/>
          <p:nvPr/>
        </p:nvSpPr>
        <p:spPr>
          <a:xfrm>
            <a:off x="3786922" y="4122332"/>
            <a:ext cx="339067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dude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11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292</Words>
  <Application>Microsoft Office PowerPoint</Application>
  <PresentationFormat>Widescreen</PresentationFormat>
  <Paragraphs>108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Twinkl Precursive</vt:lpstr>
      <vt:lpstr>Office Theme</vt:lpstr>
      <vt:lpstr>Monday 28th   June 2021</vt:lpstr>
      <vt:lpstr>This week’s Red words</vt:lpstr>
      <vt:lpstr>Today’s sound is</vt:lpstr>
      <vt:lpstr>a-e words</vt:lpstr>
      <vt:lpstr>a-e alien words</vt:lpstr>
      <vt:lpstr>a-e sentences</vt:lpstr>
      <vt:lpstr>Tuesday 29th    June 2021</vt:lpstr>
      <vt:lpstr>This week’s Red words</vt:lpstr>
      <vt:lpstr>PowerPoint Presentation</vt:lpstr>
      <vt:lpstr>i-e words</vt:lpstr>
      <vt:lpstr>PowerPoint Presentation</vt:lpstr>
      <vt:lpstr>i-e sentences</vt:lpstr>
      <vt:lpstr>Wednesday 30th    June 2021</vt:lpstr>
      <vt:lpstr>This week’s Red words</vt:lpstr>
      <vt:lpstr>Today’s sound is</vt:lpstr>
      <vt:lpstr>o-e words</vt:lpstr>
      <vt:lpstr>o-e alien words</vt:lpstr>
      <vt:lpstr>o-e sentences</vt:lpstr>
      <vt:lpstr>Thursday 1st       July  2021</vt:lpstr>
      <vt:lpstr>This week’s Red words</vt:lpstr>
      <vt:lpstr>PowerPoint Presentation</vt:lpstr>
      <vt:lpstr>u-e words</vt:lpstr>
      <vt:lpstr>PowerPoint Presentation</vt:lpstr>
      <vt:lpstr>u-e sentences</vt:lpstr>
      <vt:lpstr>Friday 2nd        July 2021</vt:lpstr>
      <vt:lpstr>This week’s Red words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55</cp:revision>
  <dcterms:created xsi:type="dcterms:W3CDTF">2020-09-20T14:39:07Z</dcterms:created>
  <dcterms:modified xsi:type="dcterms:W3CDTF">2021-06-27T12:54:25Z</dcterms:modified>
</cp:coreProperties>
</file>