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3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997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52218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0013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651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2010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552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069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9074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3245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448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2089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2CB8EE-0F34-49BE-B9F5-23CFFA8E4E2B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296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16608" y="4429919"/>
            <a:ext cx="461665" cy="1754326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GB" dirty="0" smtClean="0"/>
              <a:t>Wednesday 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5993973" y="443675"/>
            <a:ext cx="461665" cy="1994725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GB" dirty="0" smtClean="0"/>
              <a:t>Tuesday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397317" y="415301"/>
            <a:ext cx="461665" cy="1754326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GB" dirty="0" smtClean="0"/>
              <a:t>Monday 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6086840" y="4730511"/>
            <a:ext cx="461665" cy="1754326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GB" dirty="0" smtClean="0"/>
              <a:t>Thursday </a:t>
            </a:r>
            <a:endParaRPr lang="en-GB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241" y="185244"/>
            <a:ext cx="5120787" cy="334095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4787" y="185244"/>
            <a:ext cx="4381499" cy="304799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8982" y="3577557"/>
            <a:ext cx="3894777" cy="317809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85206" y="3509963"/>
            <a:ext cx="3782794" cy="3300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9907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4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J Geals BTP</cp:lastModifiedBy>
  <cp:revision>4</cp:revision>
  <dcterms:created xsi:type="dcterms:W3CDTF">2021-01-12T10:49:35Z</dcterms:created>
  <dcterms:modified xsi:type="dcterms:W3CDTF">2021-02-04T16:59:10Z</dcterms:modified>
</cp:coreProperties>
</file>