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75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FF40FF"/>
    <a:srgbClr val="942093"/>
    <a:srgbClr val="521B93"/>
    <a:srgbClr val="73FEFF"/>
    <a:srgbClr val="00FA00"/>
    <a:srgbClr val="EC4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5AB0C5F-4A9C-7348-A4C0-FCCC86A973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259" y="2482945"/>
            <a:ext cx="2363034" cy="18921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493934-7B83-1747-8ED0-A9E68118FF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820" y="1880082"/>
            <a:ext cx="1780404" cy="17804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E53BC2-40E7-7945-B81D-4FC32FB69B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6483" y="5126182"/>
            <a:ext cx="1316615" cy="1316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E5C30A-3B4D-D44C-8F22-D7B32C822C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412" y="4263349"/>
            <a:ext cx="1472577" cy="178040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7127714-3E16-4D42-AB94-142475B0E8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8259" y="724671"/>
            <a:ext cx="1707960" cy="17079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98571" y="1240971"/>
            <a:ext cx="394498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Shape Hunt</a:t>
            </a:r>
          </a:p>
          <a:p>
            <a:pPr algn="ctr"/>
            <a:endParaRPr lang="en-GB" b="1" u="sng" dirty="0"/>
          </a:p>
          <a:p>
            <a:pPr algn="ctr"/>
            <a:r>
              <a:rPr lang="en-GB" dirty="0" smtClean="0"/>
              <a:t>Go around the house and try and find objects that match these shapes.</a:t>
            </a:r>
          </a:p>
          <a:p>
            <a:pPr algn="ctr"/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Sphere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Cuboid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Cylinder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Cube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 smtClean="0"/>
              <a:t>Now can you sort the shapes into different groups?</a:t>
            </a:r>
          </a:p>
          <a:p>
            <a:endParaRPr lang="en-GB" dirty="0"/>
          </a:p>
          <a:p>
            <a:r>
              <a:rPr lang="en-GB" dirty="0" smtClean="0"/>
              <a:t>How are they: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Similar?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Different?</a:t>
            </a:r>
          </a:p>
          <a:p>
            <a:pPr algn="ctr"/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068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0 L 0.29327 0.3444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9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-3.33333E-6 L 0.26586 -0.0958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33" y="-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3.7037E-6 L 0.31923 -0.3513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4" y="-1738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282 -0.34213 L 0.44007 -0.1398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62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9 0.02246 L 0.32628 0.2231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0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112" y="804997"/>
            <a:ext cx="8482014" cy="531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2126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0.9|5.7|10.6|9.3|7.4|27.5|11.6|33|13.6|13.5|6.4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39</Words>
  <Application>Microsoft Office PowerPoint</Application>
  <PresentationFormat>A4 Paper (210x297 mm)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V Charman BTP</cp:lastModifiedBy>
  <cp:revision>48</cp:revision>
  <dcterms:created xsi:type="dcterms:W3CDTF">2020-12-14T12:06:57Z</dcterms:created>
  <dcterms:modified xsi:type="dcterms:W3CDTF">2021-03-02T19:09:58Z</dcterms:modified>
</cp:coreProperties>
</file>