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09" autoAdjust="0"/>
    <p:restoredTop sz="94660"/>
  </p:normalViewPr>
  <p:slideViewPr>
    <p:cSldViewPr snapToGrid="0">
      <p:cViewPr varScale="1">
        <p:scale>
          <a:sx n="72" d="100"/>
          <a:sy n="72" d="100"/>
        </p:scale>
        <p:origin x="62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B07387-51E5-4656-823C-08CCB4152F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8B441E9-5130-4EF5-9DBE-A944E069F1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BD5375-AF96-433A-9D76-8370D8367E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0557BE-8B88-4094-BDF5-B15E27F11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0F69F6-C636-43E4-9533-CD93477CAB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944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2350B4-9919-4BB0-9F3C-892AFBD49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28B1B4-CF8F-4F11-8F51-0C63C9701B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B04B5D-64BA-4D44-AE05-2F12ED236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2B97B2-82AC-4ECA-94B7-E64134CB89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D99202-699F-495F-973C-A6E513C2F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627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A71F4-14DB-4020-A920-7535BEB6D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52AB04-3649-4062-A3A5-B8D5C7C816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CDC79F-5D01-4735-B22A-B3FCE01F2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B85F21-E10A-49A5-8DA1-6D18CCBC23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956796-748D-4952-BEAB-7857C2D22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7527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612D94-6669-4935-B03E-5EE3C8C36D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5CAC39-5F87-4C42-A641-ED0BEFCB17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754745-DDE5-40D9-AE18-9CA5812403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20301D-5274-4A5B-BE59-0047685698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0CFC93-97DB-49DC-BB26-2516FD06F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0C147F-A89A-474C-A234-091735BFA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969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780EF-4E7C-4000-BAF1-48F31384A8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D0E5E3-7B3F-43C3-B75D-FD81E3EF68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A19195-0CE1-47EA-9DF3-253FA227FF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42C692-0B71-474E-89AA-1952D8F34B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26B9CD8-361D-417D-A8B4-F16168F8AD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DE4628F-9E3A-4E59-A542-0F3688304F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8680BC-777F-450A-BE24-BF222C766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EE1842D-53AE-41B4-BEED-D2324A3DD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205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1A57DE-C730-425A-A527-E3C26791F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371292-2F5D-4740-B8C9-6B4F1962E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659E921-7F8D-401C-99EA-C65242BBB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B9BEA9-BDEC-46FE-8821-3970A5F8C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056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481060F-C8F3-4246-A9E0-FAE1C774B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9FB8610-EBBE-4B31-B176-A0A55274FA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FACA3A-7499-408D-A266-EA704AA39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161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7B9D48-1379-4EAE-B99B-C0C8BA9262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9F8B18-38E5-46D5-9BA1-562D8C5AEE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8B3609-EA12-44B1-8BF4-01B459A1FD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A125B6-513E-449E-AED4-3E3E3C273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C7ECA9-0466-4D0C-B715-16DD6913F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5571A8-FF76-4C67-9DA7-7B6FAC1FB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026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B839B1-D1ED-4279-A654-26EA3597B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05DD97-D548-4505-A47D-86C05EA51F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382510-42B5-4E02-ADC0-F8E1EE771C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5754B8-51E7-4361-A2A8-3BA527309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FDF10E-7CE5-4B6D-88DF-1447C9EFC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C3D53B-8AB1-4D48-8EB2-3D55BD52A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1800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B775A9-6FC3-48A0-9CDC-A9F501CD96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1515E3-BB9D-4822-8ED7-0FB8FEF105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3F6189-1869-436F-88FC-9DD2BAD998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C8B26E-E855-4290-AEA0-4B6248D64A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DAF366-8AE4-44AD-B96B-F83DD984E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7140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EC8228-FB16-4D04-A663-C449468A7C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E69FDB-AFF9-4D54-B13A-562A1BEA2E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CC2A0-7CBA-42ED-9FB3-8E0E298048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0F0449-ED00-4E09-AD48-1D4AF18DB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BBDCD0-4A4C-4E78-96DC-38838DB31A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035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6F3B26-C7B3-4B4A-9EFF-BB95A2F00B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26DD3E-32F5-4C13-ADB7-457FD6A8E7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0E3A58-C0B4-4B18-802B-1C617C3688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BC1B5E-F9BF-420D-832A-83346D1B8046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90B0B-8C26-40DB-84EF-EA0CF87D9E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C4A845-AAF8-42A0-952C-475951C769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636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YETdZyZI6es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rnwall&amp;#39;s spectacular coastline">
            <a:extLst>
              <a:ext uri="{FF2B5EF4-FFF2-40B4-BE49-F238E27FC236}">
                <a16:creationId xmlns:a16="http://schemas.microsoft.com/office/drawing/2014/main" id="{46B210EC-4116-4941-9716-7EB832E9F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B3C5948-22E4-4B78-A164-2A6EE402C43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72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Geography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438129-14E9-4A0F-B6D8-473D726C6E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94482"/>
            <a:ext cx="9144000" cy="1655762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Twinkl Cursive Looped" panose="02000000000000000000" pitchFamily="2" charset="0"/>
              </a:rPr>
              <a:t>Monday 21</a:t>
            </a:r>
            <a:r>
              <a:rPr lang="en-GB" sz="5400" baseline="30000" dirty="0">
                <a:latin typeface="Twinkl Cursive Looped" panose="02000000000000000000" pitchFamily="2" charset="0"/>
              </a:rPr>
              <a:t>st</a:t>
            </a:r>
            <a:r>
              <a:rPr lang="en-GB" sz="5400" dirty="0">
                <a:latin typeface="Twinkl Cursive Looped" panose="02000000000000000000" pitchFamily="2" charset="0"/>
              </a:rPr>
              <a:t> June 2021</a:t>
            </a:r>
          </a:p>
        </p:txBody>
      </p:sp>
    </p:spTree>
    <p:extLst>
      <p:ext uri="{BB962C8B-B14F-4D97-AF65-F5344CB8AC3E}">
        <p14:creationId xmlns:p14="http://schemas.microsoft.com/office/powerpoint/2010/main" val="22308740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E95979-9049-4F9D-B270-3AB81C7E67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95E943-A1E8-49FD-8058-8CD1FC7B36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4DACDF-E44F-48C5-BAF2-25A19BA941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156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8366D-C6FF-4EC7-8251-1FBE9406A1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61175C-3105-46F5-BEFF-7FB2BBF564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9DC427-7F7E-423C-8D23-AC2BD06E83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679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0D6A3-7C74-4F79-A985-7126ED66B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CFC0D3-20B9-4D08-8092-4E2EE75981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AF9A78-D336-4328-ABA7-7FFAF01413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3998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279D6F-0938-4AC5-9DAB-9F31CC633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8DD2C1-1CBD-41AE-A8C4-92054C9EFF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B7DD5F3-0FB5-4AC4-83B7-0E66ACC6DD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3771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82653-9835-4981-A36B-85B49A0C0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E393AA-2855-44D3-A862-8F3CD80B78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081272-9469-434F-AD6F-6CB18005DC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33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DAE4CD-AF59-4D8A-8A84-C8D029065D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F5DD83-92CA-4FD8-80EE-72C7967070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95683DF-0CEA-4265-B259-90FBC7F278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6144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F985FA-F6B8-4F6E-9AC2-F486AF04E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910BA9-3650-448B-A1E4-C9C83A0B92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E1CB25-2B3C-42CE-AEB6-BE68E36F48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1913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2BBB29-EEBB-403A-8AAE-0315B75AC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571099-B9F8-44C9-9684-917375F47E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F5430E-9C90-4ECD-8B0A-0D68B60993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1425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F39718-DC8C-48F7-A763-47B69D78D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A90780-0A3D-4175-9007-2F485A0ABB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E16800D-8910-452E-8CD3-3D0FDAEBDC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1670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ornwall&amp;#39;s spectacular coastline">
            <a:extLst>
              <a:ext uri="{FF2B5EF4-FFF2-40B4-BE49-F238E27FC236}">
                <a16:creationId xmlns:a16="http://schemas.microsoft.com/office/drawing/2014/main" id="{6DAB3BDD-E8BC-4542-ABAC-BAE082594D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7C749E3-0013-4AB1-BCFC-F19D559D09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940753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Today we are going to be learning about erosion and completing our own erosion  in a box task.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EB98630-FC7E-485F-B798-C532F965C8FB}"/>
              </a:ext>
            </a:extLst>
          </p:cNvPr>
          <p:cNvSpPr/>
          <p:nvPr/>
        </p:nvSpPr>
        <p:spPr>
          <a:xfrm>
            <a:off x="876462" y="3667769"/>
            <a:ext cx="1043907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Twinkl Cursive Looped" panose="02000000000000000000" pitchFamily="2" charset="0"/>
                <a:hlinkClick r:id="rId3"/>
              </a:rPr>
              <a:t>https://www.youtube.com/watch?v=YETdZyZI6es</a:t>
            </a:r>
            <a:endParaRPr lang="en-GB" sz="3600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19045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37</Words>
  <Application>Microsoft Office PowerPoint</Application>
  <PresentationFormat>Widescreen</PresentationFormat>
  <Paragraphs>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Twinkl Cursive Looped</vt:lpstr>
      <vt:lpstr>Office Theme</vt:lpstr>
      <vt:lpstr>Geography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Today we are going to be learning about erosion and completing our own erosion  in a box task.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3</cp:revision>
  <dcterms:created xsi:type="dcterms:W3CDTF">2021-06-19T16:56:09Z</dcterms:created>
  <dcterms:modified xsi:type="dcterms:W3CDTF">2021-06-19T17:06:41Z</dcterms:modified>
</cp:coreProperties>
</file>