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33" r:id="rId2"/>
    <p:sldId id="334" r:id="rId3"/>
    <p:sldId id="273" r:id="rId4"/>
    <p:sldId id="316" r:id="rId5"/>
    <p:sldId id="317" r:id="rId6"/>
    <p:sldId id="318" r:id="rId7"/>
    <p:sldId id="319" r:id="rId8"/>
    <p:sldId id="320" r:id="rId9"/>
    <p:sldId id="321" r:id="rId10"/>
    <p:sldId id="322" r:id="rId11"/>
    <p:sldId id="323" r:id="rId12"/>
    <p:sldId id="324" r:id="rId13"/>
    <p:sldId id="325" r:id="rId14"/>
    <p:sldId id="326" r:id="rId15"/>
    <p:sldId id="327" r:id="rId16"/>
    <p:sldId id="328" r:id="rId17"/>
    <p:sldId id="329" r:id="rId18"/>
    <p:sldId id="330" r:id="rId19"/>
    <p:sldId id="331" r:id="rId20"/>
    <p:sldId id="332"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5" d="100"/>
          <a:sy n="85" d="100"/>
        </p:scale>
        <p:origin x="180" y="84"/>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8160258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071948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3924531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2911C4A-C922-4A4D-A766-B55BDCB48F0F}"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1010068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2911C4A-C922-4A4D-A766-B55BDCB48F0F}" type="datetimeFigureOut">
              <a:rPr lang="en-GB" smtClean="0"/>
              <a:t>21/03/2021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927069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2911C4A-C922-4A4D-A766-B55BDCB48F0F}" type="datetimeFigureOut">
              <a:rPr lang="en-GB" smtClean="0"/>
              <a:t>21/03/2021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511696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911C4A-C922-4A4D-A766-B55BDCB48F0F}" type="datetimeFigureOut">
              <a:rPr lang="en-GB" smtClean="0"/>
              <a:t>21/03/2021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1796194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2911C4A-C922-4A4D-A766-B55BDCB48F0F}"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691242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2911C4A-C922-4A4D-A766-B55BDCB48F0F}"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081268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783599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433289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37301482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626054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0360314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4993285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911C4A-C922-4A4D-A766-B55BDCB48F0F}"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57CD99-C542-4A12-A1C0-1976BA66D83B}" type="slidenum">
              <a:rPr lang="en-GB" smtClean="0"/>
              <a:t>‹#›</a:t>
            </a:fld>
            <a:endParaRPr lang="en-GB"/>
          </a:p>
        </p:txBody>
      </p:sp>
    </p:spTree>
    <p:extLst>
      <p:ext uri="{BB962C8B-B14F-4D97-AF65-F5344CB8AC3E}">
        <p14:creationId xmlns:p14="http://schemas.microsoft.com/office/powerpoint/2010/main" val="2352357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2911C4A-C922-4A4D-A766-B55BDCB48F0F}" type="datetimeFigureOut">
              <a:rPr lang="en-GB" smtClean="0"/>
              <a:t>21/03/2021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957CD99-C542-4A12-A1C0-1976BA66D83B}" type="slidenum">
              <a:rPr lang="en-GB" smtClean="0"/>
              <a:t>‹#›</a:t>
            </a:fld>
            <a:endParaRPr lang="en-GB"/>
          </a:p>
        </p:txBody>
      </p:sp>
    </p:spTree>
    <p:extLst>
      <p:ext uri="{BB962C8B-B14F-4D97-AF65-F5344CB8AC3E}">
        <p14:creationId xmlns:p14="http://schemas.microsoft.com/office/powerpoint/2010/main" val="225135273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244928" y="258943"/>
            <a:ext cx="4648200" cy="3152775"/>
          </a:xfrm>
          <a:prstGeom prst="rect">
            <a:avLst/>
          </a:prstGeom>
        </p:spPr>
      </p:pic>
      <p:pic>
        <p:nvPicPr>
          <p:cNvPr id="5" name="Picture 4"/>
          <p:cNvPicPr>
            <a:picLocks noChangeAspect="1"/>
          </p:cNvPicPr>
          <p:nvPr/>
        </p:nvPicPr>
        <p:blipFill>
          <a:blip r:embed="rId3"/>
          <a:stretch>
            <a:fillRect/>
          </a:stretch>
        </p:blipFill>
        <p:spPr>
          <a:xfrm>
            <a:off x="3968932" y="333012"/>
            <a:ext cx="4724400" cy="3038475"/>
          </a:xfrm>
          <a:prstGeom prst="rect">
            <a:avLst/>
          </a:prstGeom>
        </p:spPr>
      </p:pic>
      <p:pic>
        <p:nvPicPr>
          <p:cNvPr id="6" name="Picture 5"/>
          <p:cNvPicPr>
            <a:picLocks noChangeAspect="1"/>
          </p:cNvPicPr>
          <p:nvPr/>
        </p:nvPicPr>
        <p:blipFill>
          <a:blip r:embed="rId4"/>
          <a:stretch>
            <a:fillRect/>
          </a:stretch>
        </p:blipFill>
        <p:spPr>
          <a:xfrm>
            <a:off x="7542440" y="213949"/>
            <a:ext cx="4552950" cy="3276600"/>
          </a:xfrm>
          <a:prstGeom prst="rect">
            <a:avLst/>
          </a:prstGeom>
        </p:spPr>
      </p:pic>
      <p:pic>
        <p:nvPicPr>
          <p:cNvPr id="7" name="Picture 6"/>
          <p:cNvPicPr>
            <a:picLocks noChangeAspect="1"/>
          </p:cNvPicPr>
          <p:nvPr/>
        </p:nvPicPr>
        <p:blipFill>
          <a:blip r:embed="rId5"/>
          <a:stretch>
            <a:fillRect/>
          </a:stretch>
        </p:blipFill>
        <p:spPr>
          <a:xfrm>
            <a:off x="217442" y="2317433"/>
            <a:ext cx="4648200" cy="3133725"/>
          </a:xfrm>
          <a:prstGeom prst="rect">
            <a:avLst/>
          </a:prstGeom>
        </p:spPr>
      </p:pic>
      <p:pic>
        <p:nvPicPr>
          <p:cNvPr id="8" name="Picture 7"/>
          <p:cNvPicPr>
            <a:picLocks noChangeAspect="1"/>
          </p:cNvPicPr>
          <p:nvPr/>
        </p:nvPicPr>
        <p:blipFill>
          <a:blip r:embed="rId6"/>
          <a:stretch>
            <a:fillRect/>
          </a:stretch>
        </p:blipFill>
        <p:spPr>
          <a:xfrm>
            <a:off x="3866061" y="2291648"/>
            <a:ext cx="4667250" cy="3028950"/>
          </a:xfrm>
          <a:prstGeom prst="rect">
            <a:avLst/>
          </a:prstGeom>
        </p:spPr>
      </p:pic>
      <p:pic>
        <p:nvPicPr>
          <p:cNvPr id="9" name="Picture 8"/>
          <p:cNvPicPr>
            <a:picLocks noChangeAspect="1"/>
          </p:cNvPicPr>
          <p:nvPr/>
        </p:nvPicPr>
        <p:blipFill>
          <a:blip r:embed="rId7"/>
          <a:stretch>
            <a:fillRect/>
          </a:stretch>
        </p:blipFill>
        <p:spPr>
          <a:xfrm>
            <a:off x="7351804" y="2393633"/>
            <a:ext cx="4657725" cy="3057525"/>
          </a:xfrm>
          <a:prstGeom prst="rect">
            <a:avLst/>
          </a:prstGeom>
        </p:spPr>
      </p:pic>
      <p:pic>
        <p:nvPicPr>
          <p:cNvPr id="10" name="Picture 9"/>
          <p:cNvPicPr>
            <a:picLocks noChangeAspect="1"/>
          </p:cNvPicPr>
          <p:nvPr/>
        </p:nvPicPr>
        <p:blipFill>
          <a:blip r:embed="rId8"/>
          <a:stretch>
            <a:fillRect/>
          </a:stretch>
        </p:blipFill>
        <p:spPr>
          <a:xfrm>
            <a:off x="244928" y="3530781"/>
            <a:ext cx="4733925" cy="3228975"/>
          </a:xfrm>
          <a:prstGeom prst="rect">
            <a:avLst/>
          </a:prstGeom>
        </p:spPr>
      </p:pic>
      <p:pic>
        <p:nvPicPr>
          <p:cNvPr id="11" name="Picture 10"/>
          <p:cNvPicPr>
            <a:picLocks noChangeAspect="1"/>
          </p:cNvPicPr>
          <p:nvPr/>
        </p:nvPicPr>
        <p:blipFill>
          <a:blip r:embed="rId9"/>
          <a:stretch>
            <a:fillRect/>
          </a:stretch>
        </p:blipFill>
        <p:spPr>
          <a:xfrm>
            <a:off x="4240735" y="3474709"/>
            <a:ext cx="4743450" cy="3190875"/>
          </a:xfrm>
          <a:prstGeom prst="rect">
            <a:avLst/>
          </a:prstGeom>
        </p:spPr>
      </p:pic>
    </p:spTree>
    <p:extLst>
      <p:ext uri="{BB962C8B-B14F-4D97-AF65-F5344CB8AC3E}">
        <p14:creationId xmlns:p14="http://schemas.microsoft.com/office/powerpoint/2010/main" val="3147944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4"/>
                                        </p:tgtEl>
                                        <p:attrNameLst>
                                          <p:attrName>ppt_x</p:attrName>
                                        </p:attrNameLst>
                                      </p:cBhvr>
                                      <p:tavLst>
                                        <p:tav tm="0">
                                          <p:val>
                                            <p:strVal val="ppt_x"/>
                                          </p:val>
                                        </p:tav>
                                        <p:tav tm="100000">
                                          <p:val>
                                            <p:strVal val="ppt_x"/>
                                          </p:val>
                                        </p:tav>
                                      </p:tavLst>
                                    </p:anim>
                                    <p:anim calcmode="lin" valueType="num">
                                      <p:cBhvr additive="base">
                                        <p:cTn id="13" dur="500"/>
                                        <p:tgtEl>
                                          <p:spTgt spid="4"/>
                                        </p:tgtEl>
                                        <p:attrNameLst>
                                          <p:attrName>ppt_y</p:attrName>
                                        </p:attrNameLst>
                                      </p:cBhvr>
                                      <p:tavLst>
                                        <p:tav tm="0">
                                          <p:val>
                                            <p:strVal val="ppt_y"/>
                                          </p:val>
                                        </p:tav>
                                        <p:tav tm="100000">
                                          <p:val>
                                            <p:strVal val="1+ppt_h/2"/>
                                          </p:val>
                                        </p:tav>
                                      </p:tavLst>
                                    </p:anim>
                                    <p:set>
                                      <p:cBhvr>
                                        <p:cTn id="14" dur="1" fill="hold">
                                          <p:stCondLst>
                                            <p:cond delay="4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500"/>
                                        <p:tgtEl>
                                          <p:spTgt spid="5"/>
                                        </p:tgtEl>
                                        <p:attrNameLst>
                                          <p:attrName>ppt_x</p:attrName>
                                        </p:attrNameLst>
                                      </p:cBhvr>
                                      <p:tavLst>
                                        <p:tav tm="0">
                                          <p:val>
                                            <p:strVal val="ppt_x"/>
                                          </p:val>
                                        </p:tav>
                                        <p:tav tm="100000">
                                          <p:val>
                                            <p:strVal val="ppt_x"/>
                                          </p:val>
                                        </p:tav>
                                      </p:tavLst>
                                    </p:anim>
                                    <p:anim calcmode="lin" valueType="num">
                                      <p:cBhvr additive="base">
                                        <p:cTn id="25" dur="500"/>
                                        <p:tgtEl>
                                          <p:spTgt spid="5"/>
                                        </p:tgtEl>
                                        <p:attrNameLst>
                                          <p:attrName>ppt_y</p:attrName>
                                        </p:attrNameLst>
                                      </p:cBhvr>
                                      <p:tavLst>
                                        <p:tav tm="0">
                                          <p:val>
                                            <p:strVal val="ppt_y"/>
                                          </p:val>
                                        </p:tav>
                                        <p:tav tm="100000">
                                          <p:val>
                                            <p:strVal val="1+ppt_h/2"/>
                                          </p:val>
                                        </p:tav>
                                      </p:tavLst>
                                    </p:anim>
                                    <p:set>
                                      <p:cBhvr>
                                        <p:cTn id="26" dur="1" fill="hold">
                                          <p:stCondLst>
                                            <p:cond delay="499"/>
                                          </p:stCondLst>
                                        </p:cTn>
                                        <p:tgtEl>
                                          <p:spTgt spid="5"/>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nodeType="clickEffect">
                                  <p:stCondLst>
                                    <p:cond delay="0"/>
                                  </p:stCondLst>
                                  <p:childTnLst>
                                    <p:anim calcmode="lin" valueType="num">
                                      <p:cBhvr additive="base">
                                        <p:cTn id="36" dur="500"/>
                                        <p:tgtEl>
                                          <p:spTgt spid="6"/>
                                        </p:tgtEl>
                                        <p:attrNameLst>
                                          <p:attrName>ppt_x</p:attrName>
                                        </p:attrNameLst>
                                      </p:cBhvr>
                                      <p:tavLst>
                                        <p:tav tm="0">
                                          <p:val>
                                            <p:strVal val="ppt_x"/>
                                          </p:val>
                                        </p:tav>
                                        <p:tav tm="100000">
                                          <p:val>
                                            <p:strVal val="ppt_x"/>
                                          </p:val>
                                        </p:tav>
                                      </p:tavLst>
                                    </p:anim>
                                    <p:anim calcmode="lin" valueType="num">
                                      <p:cBhvr additive="base">
                                        <p:cTn id="37" dur="500"/>
                                        <p:tgtEl>
                                          <p:spTgt spid="6"/>
                                        </p:tgtEl>
                                        <p:attrNameLst>
                                          <p:attrName>ppt_y</p:attrName>
                                        </p:attrNameLst>
                                      </p:cBhvr>
                                      <p:tavLst>
                                        <p:tav tm="0">
                                          <p:val>
                                            <p:strVal val="ppt_y"/>
                                          </p:val>
                                        </p:tav>
                                        <p:tav tm="100000">
                                          <p:val>
                                            <p:strVal val="1+ppt_h/2"/>
                                          </p:val>
                                        </p:tav>
                                      </p:tavLst>
                                    </p:anim>
                                    <p:set>
                                      <p:cBhvr>
                                        <p:cTn id="38" dur="1" fill="hold">
                                          <p:stCondLst>
                                            <p:cond delay="499"/>
                                          </p:stCondLst>
                                        </p:cTn>
                                        <p:tgtEl>
                                          <p:spTgt spid="6"/>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ppt_x"/>
                                          </p:val>
                                        </p:tav>
                                        <p:tav tm="100000">
                                          <p:val>
                                            <p:strVal val="#ppt_x"/>
                                          </p:val>
                                        </p:tav>
                                      </p:tavLst>
                                    </p:anim>
                                    <p:anim calcmode="lin" valueType="num">
                                      <p:cBhvr additive="base">
                                        <p:cTn id="4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xit" presetSubtype="4" fill="hold" nodeType="clickEffect">
                                  <p:stCondLst>
                                    <p:cond delay="0"/>
                                  </p:stCondLst>
                                  <p:childTnLst>
                                    <p:anim calcmode="lin" valueType="num">
                                      <p:cBhvr additive="base">
                                        <p:cTn id="48" dur="500"/>
                                        <p:tgtEl>
                                          <p:spTgt spid="7"/>
                                        </p:tgtEl>
                                        <p:attrNameLst>
                                          <p:attrName>ppt_x</p:attrName>
                                        </p:attrNameLst>
                                      </p:cBhvr>
                                      <p:tavLst>
                                        <p:tav tm="0">
                                          <p:val>
                                            <p:strVal val="ppt_x"/>
                                          </p:val>
                                        </p:tav>
                                        <p:tav tm="100000">
                                          <p:val>
                                            <p:strVal val="ppt_x"/>
                                          </p:val>
                                        </p:tav>
                                      </p:tavLst>
                                    </p:anim>
                                    <p:anim calcmode="lin" valueType="num">
                                      <p:cBhvr additive="base">
                                        <p:cTn id="49" dur="500"/>
                                        <p:tgtEl>
                                          <p:spTgt spid="7"/>
                                        </p:tgtEl>
                                        <p:attrNameLst>
                                          <p:attrName>ppt_y</p:attrName>
                                        </p:attrNameLst>
                                      </p:cBhvr>
                                      <p:tavLst>
                                        <p:tav tm="0">
                                          <p:val>
                                            <p:strVal val="ppt_y"/>
                                          </p:val>
                                        </p:tav>
                                        <p:tav tm="100000">
                                          <p:val>
                                            <p:strVal val="1+ppt_h/2"/>
                                          </p:val>
                                        </p:tav>
                                      </p:tavLst>
                                    </p:anim>
                                    <p:set>
                                      <p:cBhvr>
                                        <p:cTn id="50" dur="1" fill="hold">
                                          <p:stCondLst>
                                            <p:cond delay="499"/>
                                          </p:stCondLst>
                                        </p:cTn>
                                        <p:tgtEl>
                                          <p:spTgt spid="7"/>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ppt_x"/>
                                          </p:val>
                                        </p:tav>
                                        <p:tav tm="100000">
                                          <p:val>
                                            <p:strVal val="#ppt_x"/>
                                          </p:val>
                                        </p:tav>
                                      </p:tavLst>
                                    </p:anim>
                                    <p:anim calcmode="lin" valueType="num">
                                      <p:cBhvr additive="base">
                                        <p:cTn id="5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xit" presetSubtype="4" fill="hold" nodeType="clickEffect">
                                  <p:stCondLst>
                                    <p:cond delay="0"/>
                                  </p:stCondLst>
                                  <p:childTnLst>
                                    <p:anim calcmode="lin" valueType="num">
                                      <p:cBhvr additive="base">
                                        <p:cTn id="60" dur="500"/>
                                        <p:tgtEl>
                                          <p:spTgt spid="8"/>
                                        </p:tgtEl>
                                        <p:attrNameLst>
                                          <p:attrName>ppt_x</p:attrName>
                                        </p:attrNameLst>
                                      </p:cBhvr>
                                      <p:tavLst>
                                        <p:tav tm="0">
                                          <p:val>
                                            <p:strVal val="ppt_x"/>
                                          </p:val>
                                        </p:tav>
                                        <p:tav tm="100000">
                                          <p:val>
                                            <p:strVal val="ppt_x"/>
                                          </p:val>
                                        </p:tav>
                                      </p:tavLst>
                                    </p:anim>
                                    <p:anim calcmode="lin" valueType="num">
                                      <p:cBhvr additive="base">
                                        <p:cTn id="61" dur="500"/>
                                        <p:tgtEl>
                                          <p:spTgt spid="8"/>
                                        </p:tgtEl>
                                        <p:attrNameLst>
                                          <p:attrName>ppt_y</p:attrName>
                                        </p:attrNameLst>
                                      </p:cBhvr>
                                      <p:tavLst>
                                        <p:tav tm="0">
                                          <p:val>
                                            <p:strVal val="ppt_y"/>
                                          </p:val>
                                        </p:tav>
                                        <p:tav tm="100000">
                                          <p:val>
                                            <p:strVal val="1+ppt_h/2"/>
                                          </p:val>
                                        </p:tav>
                                      </p:tavLst>
                                    </p:anim>
                                    <p:set>
                                      <p:cBhvr>
                                        <p:cTn id="62" dur="1" fill="hold">
                                          <p:stCondLst>
                                            <p:cond delay="499"/>
                                          </p:stCondLst>
                                        </p:cTn>
                                        <p:tgtEl>
                                          <p:spTgt spid="8"/>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 fill="hold"/>
                                        <p:tgtEl>
                                          <p:spTgt spid="9"/>
                                        </p:tgtEl>
                                        <p:attrNameLst>
                                          <p:attrName>ppt_x</p:attrName>
                                        </p:attrNameLst>
                                      </p:cBhvr>
                                      <p:tavLst>
                                        <p:tav tm="0">
                                          <p:val>
                                            <p:strVal val="#ppt_x"/>
                                          </p:val>
                                        </p:tav>
                                        <p:tav tm="100000">
                                          <p:val>
                                            <p:strVal val="#ppt_x"/>
                                          </p:val>
                                        </p:tav>
                                      </p:tavLst>
                                    </p:anim>
                                    <p:anim calcmode="lin" valueType="num">
                                      <p:cBhvr additive="base">
                                        <p:cTn id="6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xit" presetSubtype="4" fill="hold" nodeType="clickEffect">
                                  <p:stCondLst>
                                    <p:cond delay="0"/>
                                  </p:stCondLst>
                                  <p:childTnLst>
                                    <p:anim calcmode="lin" valueType="num">
                                      <p:cBhvr additive="base">
                                        <p:cTn id="72" dur="500"/>
                                        <p:tgtEl>
                                          <p:spTgt spid="9"/>
                                        </p:tgtEl>
                                        <p:attrNameLst>
                                          <p:attrName>ppt_x</p:attrName>
                                        </p:attrNameLst>
                                      </p:cBhvr>
                                      <p:tavLst>
                                        <p:tav tm="0">
                                          <p:val>
                                            <p:strVal val="ppt_x"/>
                                          </p:val>
                                        </p:tav>
                                        <p:tav tm="100000">
                                          <p:val>
                                            <p:strVal val="ppt_x"/>
                                          </p:val>
                                        </p:tav>
                                      </p:tavLst>
                                    </p:anim>
                                    <p:anim calcmode="lin" valueType="num">
                                      <p:cBhvr additive="base">
                                        <p:cTn id="73" dur="500"/>
                                        <p:tgtEl>
                                          <p:spTgt spid="9"/>
                                        </p:tgtEl>
                                        <p:attrNameLst>
                                          <p:attrName>ppt_y</p:attrName>
                                        </p:attrNameLst>
                                      </p:cBhvr>
                                      <p:tavLst>
                                        <p:tav tm="0">
                                          <p:val>
                                            <p:strVal val="ppt_y"/>
                                          </p:val>
                                        </p:tav>
                                        <p:tav tm="100000">
                                          <p:val>
                                            <p:strVal val="1+ppt_h/2"/>
                                          </p:val>
                                        </p:tav>
                                      </p:tavLst>
                                    </p:anim>
                                    <p:set>
                                      <p:cBhvr>
                                        <p:cTn id="74" dur="1" fill="hold">
                                          <p:stCondLst>
                                            <p:cond delay="499"/>
                                          </p:stCondLst>
                                        </p:cTn>
                                        <p:tgtEl>
                                          <p:spTgt spid="9"/>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additive="base">
                                        <p:cTn id="79" dur="500" fill="hold"/>
                                        <p:tgtEl>
                                          <p:spTgt spid="10"/>
                                        </p:tgtEl>
                                        <p:attrNameLst>
                                          <p:attrName>ppt_x</p:attrName>
                                        </p:attrNameLst>
                                      </p:cBhvr>
                                      <p:tavLst>
                                        <p:tav tm="0">
                                          <p:val>
                                            <p:strVal val="#ppt_x"/>
                                          </p:val>
                                        </p:tav>
                                        <p:tav tm="100000">
                                          <p:val>
                                            <p:strVal val="#ppt_x"/>
                                          </p:val>
                                        </p:tav>
                                      </p:tavLst>
                                    </p:anim>
                                    <p:anim calcmode="lin" valueType="num">
                                      <p:cBhvr additive="base">
                                        <p:cTn id="8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1" presetClass="exit" presetSubtype="0" fill="hold" nodeType="clickEffect">
                                  <p:stCondLst>
                                    <p:cond delay="0"/>
                                  </p:stCondLst>
                                  <p:childTnLst>
                                    <p:set>
                                      <p:cBhvr>
                                        <p:cTn id="84" dur="1" fill="hold">
                                          <p:stCondLst>
                                            <p:cond delay="0"/>
                                          </p:stCondLst>
                                        </p:cTn>
                                        <p:tgtEl>
                                          <p:spTgt spid="10"/>
                                        </p:tgtEl>
                                        <p:attrNameLst>
                                          <p:attrName>style.visibility</p:attrName>
                                        </p:attrNameLst>
                                      </p:cBhvr>
                                      <p:to>
                                        <p:strVal val="hidden"/>
                                      </p:to>
                                    </p:set>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additive="base">
                                        <p:cTn id="89" dur="500" fill="hold"/>
                                        <p:tgtEl>
                                          <p:spTgt spid="11"/>
                                        </p:tgtEl>
                                        <p:attrNameLst>
                                          <p:attrName>ppt_x</p:attrName>
                                        </p:attrNameLst>
                                      </p:cBhvr>
                                      <p:tavLst>
                                        <p:tav tm="0">
                                          <p:val>
                                            <p:strVal val="#ppt_x"/>
                                          </p:val>
                                        </p:tav>
                                        <p:tav tm="100000">
                                          <p:val>
                                            <p:strVal val="#ppt_x"/>
                                          </p:val>
                                        </p:tav>
                                      </p:tavLst>
                                    </p:anim>
                                    <p:anim calcmode="lin" valueType="num">
                                      <p:cBhvr additive="base">
                                        <p:cTn id="9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xit" presetSubtype="4" fill="hold" nodeType="clickEffect">
                                  <p:stCondLst>
                                    <p:cond delay="0"/>
                                  </p:stCondLst>
                                  <p:childTnLst>
                                    <p:anim calcmode="lin" valueType="num">
                                      <p:cBhvr additive="base">
                                        <p:cTn id="94" dur="500"/>
                                        <p:tgtEl>
                                          <p:spTgt spid="11"/>
                                        </p:tgtEl>
                                        <p:attrNameLst>
                                          <p:attrName>ppt_x</p:attrName>
                                        </p:attrNameLst>
                                      </p:cBhvr>
                                      <p:tavLst>
                                        <p:tav tm="0">
                                          <p:val>
                                            <p:strVal val="ppt_x"/>
                                          </p:val>
                                        </p:tav>
                                        <p:tav tm="100000">
                                          <p:val>
                                            <p:strVal val="ppt_x"/>
                                          </p:val>
                                        </p:tav>
                                      </p:tavLst>
                                    </p:anim>
                                    <p:anim calcmode="lin" valueType="num">
                                      <p:cBhvr additive="base">
                                        <p:cTn id="95" dur="500"/>
                                        <p:tgtEl>
                                          <p:spTgt spid="11"/>
                                        </p:tgtEl>
                                        <p:attrNameLst>
                                          <p:attrName>ppt_y</p:attrName>
                                        </p:attrNameLst>
                                      </p:cBhvr>
                                      <p:tavLst>
                                        <p:tav tm="0">
                                          <p:val>
                                            <p:strVal val="ppt_y"/>
                                          </p:val>
                                        </p:tav>
                                        <p:tav tm="100000">
                                          <p:val>
                                            <p:strVal val="1+ppt_h/2"/>
                                          </p:val>
                                        </p:tav>
                                      </p:tavLst>
                                    </p:anim>
                                    <p:set>
                                      <p:cBhvr>
                                        <p:cTn id="96"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0777" y="1148489"/>
            <a:ext cx="5516880" cy="628060"/>
          </a:xfrm>
        </p:spPr>
        <p:txBody>
          <a:bodyPr>
            <a:normAutofit fontScale="90000"/>
          </a:bodyPr>
          <a:lstStyle/>
          <a:p>
            <a:r>
              <a:rPr lang="en-GB" dirty="0" smtClean="0">
                <a:solidFill>
                  <a:srgbClr val="FF0000"/>
                </a:solidFill>
              </a:rPr>
              <a:t>Tricky words…harder! </a:t>
            </a:r>
            <a:endParaRPr lang="en-GB" dirty="0">
              <a:solidFill>
                <a:srgbClr val="FF0000"/>
              </a:solidFill>
            </a:endParaRPr>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4928507" y="-40231"/>
            <a:ext cx="3638550" cy="2438400"/>
          </a:xfrm>
          <a:prstGeom prst="rect">
            <a:avLst/>
          </a:prstGeom>
        </p:spPr>
      </p:pic>
      <p:pic>
        <p:nvPicPr>
          <p:cNvPr id="5" name="Picture 4"/>
          <p:cNvPicPr>
            <a:picLocks noChangeAspect="1"/>
          </p:cNvPicPr>
          <p:nvPr/>
        </p:nvPicPr>
        <p:blipFill>
          <a:blip r:embed="rId3"/>
          <a:stretch>
            <a:fillRect/>
          </a:stretch>
        </p:blipFill>
        <p:spPr>
          <a:xfrm>
            <a:off x="578712" y="2077244"/>
            <a:ext cx="3667125" cy="2352675"/>
          </a:xfrm>
          <a:prstGeom prst="rect">
            <a:avLst/>
          </a:prstGeom>
        </p:spPr>
      </p:pic>
      <p:pic>
        <p:nvPicPr>
          <p:cNvPr id="6" name="Picture 5"/>
          <p:cNvPicPr>
            <a:picLocks noChangeAspect="1"/>
          </p:cNvPicPr>
          <p:nvPr/>
        </p:nvPicPr>
        <p:blipFill>
          <a:blip r:embed="rId4"/>
          <a:stretch>
            <a:fillRect/>
          </a:stretch>
        </p:blipFill>
        <p:spPr>
          <a:xfrm>
            <a:off x="4317274" y="2205037"/>
            <a:ext cx="3505200" cy="2447925"/>
          </a:xfrm>
          <a:prstGeom prst="rect">
            <a:avLst/>
          </a:prstGeom>
        </p:spPr>
      </p:pic>
      <p:pic>
        <p:nvPicPr>
          <p:cNvPr id="7" name="Picture 6"/>
          <p:cNvPicPr>
            <a:picLocks noChangeAspect="1"/>
          </p:cNvPicPr>
          <p:nvPr/>
        </p:nvPicPr>
        <p:blipFill>
          <a:blip r:embed="rId5"/>
          <a:stretch>
            <a:fillRect/>
          </a:stretch>
        </p:blipFill>
        <p:spPr>
          <a:xfrm>
            <a:off x="8230144" y="2435225"/>
            <a:ext cx="3543300" cy="2333625"/>
          </a:xfrm>
          <a:prstGeom prst="rect">
            <a:avLst/>
          </a:prstGeom>
        </p:spPr>
      </p:pic>
      <p:pic>
        <p:nvPicPr>
          <p:cNvPr id="8" name="Picture 7"/>
          <p:cNvPicPr>
            <a:picLocks noChangeAspect="1"/>
          </p:cNvPicPr>
          <p:nvPr/>
        </p:nvPicPr>
        <p:blipFill>
          <a:blip r:embed="rId6"/>
          <a:stretch>
            <a:fillRect/>
          </a:stretch>
        </p:blipFill>
        <p:spPr>
          <a:xfrm>
            <a:off x="673077" y="4557441"/>
            <a:ext cx="3562350" cy="2276475"/>
          </a:xfrm>
          <a:prstGeom prst="rect">
            <a:avLst/>
          </a:prstGeom>
        </p:spPr>
      </p:pic>
      <p:pic>
        <p:nvPicPr>
          <p:cNvPr id="9" name="Picture 8"/>
          <p:cNvPicPr>
            <a:picLocks noChangeAspect="1"/>
          </p:cNvPicPr>
          <p:nvPr/>
        </p:nvPicPr>
        <p:blipFill>
          <a:blip r:embed="rId7"/>
          <a:stretch>
            <a:fillRect/>
          </a:stretch>
        </p:blipFill>
        <p:spPr>
          <a:xfrm>
            <a:off x="4299925" y="4624116"/>
            <a:ext cx="3457575" cy="2209800"/>
          </a:xfrm>
          <a:prstGeom prst="rect">
            <a:avLst/>
          </a:prstGeom>
        </p:spPr>
      </p:pic>
      <p:pic>
        <p:nvPicPr>
          <p:cNvPr id="10" name="Picture 9"/>
          <p:cNvPicPr>
            <a:picLocks noChangeAspect="1"/>
          </p:cNvPicPr>
          <p:nvPr/>
        </p:nvPicPr>
        <p:blipFill>
          <a:blip r:embed="rId8"/>
          <a:stretch>
            <a:fillRect/>
          </a:stretch>
        </p:blipFill>
        <p:spPr>
          <a:xfrm>
            <a:off x="8060463" y="4571728"/>
            <a:ext cx="3467100" cy="2314575"/>
          </a:xfrm>
          <a:prstGeom prst="rect">
            <a:avLst/>
          </a:prstGeom>
        </p:spPr>
      </p:pic>
      <p:pic>
        <p:nvPicPr>
          <p:cNvPr id="11" name="Picture 10"/>
          <p:cNvPicPr>
            <a:picLocks noChangeAspect="1"/>
          </p:cNvPicPr>
          <p:nvPr/>
        </p:nvPicPr>
        <p:blipFill>
          <a:blip r:embed="rId9"/>
          <a:stretch>
            <a:fillRect/>
          </a:stretch>
        </p:blipFill>
        <p:spPr>
          <a:xfrm>
            <a:off x="8611825" y="172130"/>
            <a:ext cx="3505200" cy="2333625"/>
          </a:xfrm>
          <a:prstGeom prst="rect">
            <a:avLst/>
          </a:prstGeom>
        </p:spPr>
      </p:pic>
    </p:spTree>
    <p:extLst>
      <p:ext uri="{BB962C8B-B14F-4D97-AF65-F5344CB8AC3E}">
        <p14:creationId xmlns:p14="http://schemas.microsoft.com/office/powerpoint/2010/main" val="11721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0" presetClass="exit" presetSubtype="0" fill="hold" nodeType="clickEffect">
                                  <p:stCondLst>
                                    <p:cond delay="0"/>
                                  </p:stCondLst>
                                  <p:childTnLst>
                                    <p:animEffect transition="out" filter="wedge">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0" fill="hold"/>
                                        <p:tgtEl>
                                          <p:spTgt spid="4"/>
                                        </p:tgtEl>
                                        <p:attrNameLst>
                                          <p:attrName>ppt_x</p:attrName>
                                        </p:attrNameLst>
                                      </p:cBhvr>
                                      <p:tavLst>
                                        <p:tav tm="0">
                                          <p:val>
                                            <p:strVal val="#ppt_x"/>
                                          </p:val>
                                        </p:tav>
                                        <p:tav tm="100000">
                                          <p:val>
                                            <p:strVal val="#ppt_x"/>
                                          </p:val>
                                        </p:tav>
                                      </p:tavLst>
                                    </p:anim>
                                    <p:anim calcmode="lin" valueType="num">
                                      <p:cBhvr additive="base">
                                        <p:cTn id="19"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0" presetClass="exit" presetSubtype="0" fill="hold" nodeType="clickEffect">
                                  <p:stCondLst>
                                    <p:cond delay="0"/>
                                  </p:stCondLst>
                                  <p:childTnLst>
                                    <p:animEffect transition="out" filter="wedge">
                                      <p:cBhvr>
                                        <p:cTn id="23" dur="2000"/>
                                        <p:tgtEl>
                                          <p:spTgt spid="4"/>
                                        </p:tgtEl>
                                      </p:cBhvr>
                                    </p:animEffect>
                                    <p:set>
                                      <p:cBhvr>
                                        <p:cTn id="24" dur="1" fill="hold">
                                          <p:stCondLst>
                                            <p:cond delay="1999"/>
                                          </p:stCondLst>
                                        </p:cTn>
                                        <p:tgtEl>
                                          <p:spTgt spid="4"/>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0" fill="hold"/>
                                        <p:tgtEl>
                                          <p:spTgt spid="11"/>
                                        </p:tgtEl>
                                        <p:attrNameLst>
                                          <p:attrName>ppt_x</p:attrName>
                                        </p:attrNameLst>
                                      </p:cBhvr>
                                      <p:tavLst>
                                        <p:tav tm="0">
                                          <p:val>
                                            <p:strVal val="#ppt_x"/>
                                          </p:val>
                                        </p:tav>
                                        <p:tav tm="100000">
                                          <p:val>
                                            <p:strVal val="#ppt_x"/>
                                          </p:val>
                                        </p:tav>
                                      </p:tavLst>
                                    </p:anim>
                                    <p:anim calcmode="lin" valueType="num">
                                      <p:cBhvr additive="base">
                                        <p:cTn id="30" dur="5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0" presetClass="exit" presetSubtype="0" fill="hold" nodeType="clickEffect">
                                  <p:stCondLst>
                                    <p:cond delay="0"/>
                                  </p:stCondLst>
                                  <p:childTnLst>
                                    <p:animEffect transition="out" filter="wedge">
                                      <p:cBhvr>
                                        <p:cTn id="34" dur="2000"/>
                                        <p:tgtEl>
                                          <p:spTgt spid="11"/>
                                        </p:tgtEl>
                                      </p:cBhvr>
                                    </p:animEffect>
                                    <p:set>
                                      <p:cBhvr>
                                        <p:cTn id="35" dur="1" fill="hold">
                                          <p:stCondLst>
                                            <p:cond delay="1999"/>
                                          </p:stCondLst>
                                        </p:cTn>
                                        <p:tgtEl>
                                          <p:spTgt spid="11"/>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additive="base">
                                        <p:cTn id="40" dur="5000" fill="hold"/>
                                        <p:tgtEl>
                                          <p:spTgt spid="6"/>
                                        </p:tgtEl>
                                        <p:attrNameLst>
                                          <p:attrName>ppt_x</p:attrName>
                                        </p:attrNameLst>
                                      </p:cBhvr>
                                      <p:tavLst>
                                        <p:tav tm="0">
                                          <p:val>
                                            <p:strVal val="#ppt_x"/>
                                          </p:val>
                                        </p:tav>
                                        <p:tav tm="100000">
                                          <p:val>
                                            <p:strVal val="#ppt_x"/>
                                          </p:val>
                                        </p:tav>
                                      </p:tavLst>
                                    </p:anim>
                                    <p:anim calcmode="lin" valueType="num">
                                      <p:cBhvr additive="base">
                                        <p:cTn id="41" dur="5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6" presetClass="exit" presetSubtype="21" fill="hold" nodeType="clickEffect">
                                  <p:stCondLst>
                                    <p:cond delay="0"/>
                                  </p:stCondLst>
                                  <p:childTnLst>
                                    <p:animEffect transition="out" filter="barn(inVertical)">
                                      <p:cBhvr>
                                        <p:cTn id="45" dur="500"/>
                                        <p:tgtEl>
                                          <p:spTgt spid="6"/>
                                        </p:tgtEl>
                                      </p:cBhvr>
                                    </p:animEffect>
                                    <p:set>
                                      <p:cBhvr>
                                        <p:cTn id="46" dur="1" fill="hold">
                                          <p:stCondLst>
                                            <p:cond delay="499"/>
                                          </p:stCondLst>
                                        </p:cTn>
                                        <p:tgtEl>
                                          <p:spTgt spid="6"/>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5000" fill="hold"/>
                                        <p:tgtEl>
                                          <p:spTgt spid="7"/>
                                        </p:tgtEl>
                                        <p:attrNameLst>
                                          <p:attrName>ppt_x</p:attrName>
                                        </p:attrNameLst>
                                      </p:cBhvr>
                                      <p:tavLst>
                                        <p:tav tm="0">
                                          <p:val>
                                            <p:strVal val="#ppt_x"/>
                                          </p:val>
                                        </p:tav>
                                        <p:tav tm="100000">
                                          <p:val>
                                            <p:strVal val="#ppt_x"/>
                                          </p:val>
                                        </p:tav>
                                      </p:tavLst>
                                    </p:anim>
                                    <p:anim calcmode="lin" valueType="num">
                                      <p:cBhvr additive="base">
                                        <p:cTn id="52" dur="5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0" presetClass="exit" presetSubtype="0" fill="hold" nodeType="clickEffect">
                                  <p:stCondLst>
                                    <p:cond delay="0"/>
                                  </p:stCondLst>
                                  <p:childTnLst>
                                    <p:animEffect transition="out" filter="wedge">
                                      <p:cBhvr>
                                        <p:cTn id="56" dur="2000"/>
                                        <p:tgtEl>
                                          <p:spTgt spid="7"/>
                                        </p:tgtEl>
                                      </p:cBhvr>
                                    </p:animEffect>
                                    <p:set>
                                      <p:cBhvr>
                                        <p:cTn id="57" dur="1" fill="hold">
                                          <p:stCondLst>
                                            <p:cond delay="1999"/>
                                          </p:stCondLst>
                                        </p:cTn>
                                        <p:tgtEl>
                                          <p:spTgt spid="7"/>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8"/>
                                        </p:tgtEl>
                                        <p:attrNameLst>
                                          <p:attrName>style.visibility</p:attrName>
                                        </p:attrNameLst>
                                      </p:cBhvr>
                                      <p:to>
                                        <p:strVal val="visible"/>
                                      </p:to>
                                    </p:set>
                                    <p:anim calcmode="lin" valueType="num">
                                      <p:cBhvr additive="base">
                                        <p:cTn id="62" dur="5000" fill="hold"/>
                                        <p:tgtEl>
                                          <p:spTgt spid="8"/>
                                        </p:tgtEl>
                                        <p:attrNameLst>
                                          <p:attrName>ppt_x</p:attrName>
                                        </p:attrNameLst>
                                      </p:cBhvr>
                                      <p:tavLst>
                                        <p:tav tm="0">
                                          <p:val>
                                            <p:strVal val="#ppt_x"/>
                                          </p:val>
                                        </p:tav>
                                        <p:tav tm="100000">
                                          <p:val>
                                            <p:strVal val="#ppt_x"/>
                                          </p:val>
                                        </p:tav>
                                      </p:tavLst>
                                    </p:anim>
                                    <p:anim calcmode="lin" valueType="num">
                                      <p:cBhvr additive="base">
                                        <p:cTn id="63"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0" presetClass="exit" presetSubtype="0" fill="hold" nodeType="clickEffect">
                                  <p:stCondLst>
                                    <p:cond delay="0"/>
                                  </p:stCondLst>
                                  <p:childTnLst>
                                    <p:animEffect transition="out" filter="wedge">
                                      <p:cBhvr>
                                        <p:cTn id="67" dur="2000"/>
                                        <p:tgtEl>
                                          <p:spTgt spid="8"/>
                                        </p:tgtEl>
                                      </p:cBhvr>
                                    </p:animEffect>
                                    <p:set>
                                      <p:cBhvr>
                                        <p:cTn id="68" dur="1" fill="hold">
                                          <p:stCondLst>
                                            <p:cond delay="1999"/>
                                          </p:stCondLst>
                                        </p:cTn>
                                        <p:tgtEl>
                                          <p:spTgt spid="8"/>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5000" fill="hold"/>
                                        <p:tgtEl>
                                          <p:spTgt spid="9"/>
                                        </p:tgtEl>
                                        <p:attrNameLst>
                                          <p:attrName>ppt_x</p:attrName>
                                        </p:attrNameLst>
                                      </p:cBhvr>
                                      <p:tavLst>
                                        <p:tav tm="0">
                                          <p:val>
                                            <p:strVal val="#ppt_x"/>
                                          </p:val>
                                        </p:tav>
                                        <p:tav tm="100000">
                                          <p:val>
                                            <p:strVal val="#ppt_x"/>
                                          </p:val>
                                        </p:tav>
                                      </p:tavLst>
                                    </p:anim>
                                    <p:anim calcmode="lin" valueType="num">
                                      <p:cBhvr additive="base">
                                        <p:cTn id="74" dur="5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16" presetClass="exit" presetSubtype="21" fill="hold" nodeType="clickEffect">
                                  <p:stCondLst>
                                    <p:cond delay="0"/>
                                  </p:stCondLst>
                                  <p:childTnLst>
                                    <p:animEffect transition="out" filter="barn(inVertical)">
                                      <p:cBhvr>
                                        <p:cTn id="78" dur="500"/>
                                        <p:tgtEl>
                                          <p:spTgt spid="9"/>
                                        </p:tgtEl>
                                      </p:cBhvr>
                                    </p:animEffect>
                                    <p:set>
                                      <p:cBhvr>
                                        <p:cTn id="79" dur="1" fill="hold">
                                          <p:stCondLst>
                                            <p:cond delay="499"/>
                                          </p:stCondLst>
                                        </p:cTn>
                                        <p:tgtEl>
                                          <p:spTgt spid="9"/>
                                        </p:tgtEl>
                                        <p:attrNameLst>
                                          <p:attrName>style.visibility</p:attrName>
                                        </p:attrNameLst>
                                      </p:cBhvr>
                                      <p:to>
                                        <p:strVal val="hidden"/>
                                      </p:to>
                                    </p:set>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nodeType="click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additive="base">
                                        <p:cTn id="84" dur="5000" fill="hold"/>
                                        <p:tgtEl>
                                          <p:spTgt spid="10"/>
                                        </p:tgtEl>
                                        <p:attrNameLst>
                                          <p:attrName>ppt_x</p:attrName>
                                        </p:attrNameLst>
                                      </p:cBhvr>
                                      <p:tavLst>
                                        <p:tav tm="0">
                                          <p:val>
                                            <p:strVal val="#ppt_x"/>
                                          </p:val>
                                        </p:tav>
                                        <p:tav tm="100000">
                                          <p:val>
                                            <p:strVal val="#ppt_x"/>
                                          </p:val>
                                        </p:tav>
                                      </p:tavLst>
                                    </p:anim>
                                    <p:anim calcmode="lin" valueType="num">
                                      <p:cBhvr additive="base">
                                        <p:cTn id="85" dur="5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0" presetClass="exit" presetSubtype="0" fill="hold" nodeType="clickEffect">
                                  <p:stCondLst>
                                    <p:cond delay="0"/>
                                  </p:stCondLst>
                                  <p:childTnLst>
                                    <p:animEffect transition="out" filter="wedge">
                                      <p:cBhvr>
                                        <p:cTn id="89" dur="2000"/>
                                        <p:tgtEl>
                                          <p:spTgt spid="10"/>
                                        </p:tgtEl>
                                      </p:cBhvr>
                                    </p:animEffect>
                                    <p:set>
                                      <p:cBhvr>
                                        <p:cTn id="90" dur="1" fill="hold">
                                          <p:stCondLst>
                                            <p:cond delay="1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l"/>
            <a:r>
              <a:rPr lang="en-GB" dirty="0"/>
              <a:t>LO: </a:t>
            </a:r>
            <a:r>
              <a:rPr lang="en-GB" b="1" dirty="0" smtClean="0"/>
              <a:t>To write from a character’s point of view. </a:t>
            </a:r>
            <a:endParaRPr lang="en-GB" dirty="0"/>
          </a:p>
        </p:txBody>
      </p:sp>
      <p:sp>
        <p:nvSpPr>
          <p:cNvPr id="3" name="Subtitle 2"/>
          <p:cNvSpPr>
            <a:spLocks noGrp="1"/>
          </p:cNvSpPr>
          <p:nvPr>
            <p:ph type="subTitle" idx="1"/>
          </p:nvPr>
        </p:nvSpPr>
        <p:spPr/>
        <p:txBody>
          <a:bodyPr>
            <a:normAutofit/>
          </a:bodyPr>
          <a:lstStyle/>
          <a:p>
            <a:r>
              <a:rPr lang="en-GB" sz="4000" dirty="0" smtClean="0"/>
              <a:t>Wednesday 24</a:t>
            </a:r>
            <a:r>
              <a:rPr lang="en-GB" sz="4000" baseline="30000" dirty="0" smtClean="0"/>
              <a:t>th</a:t>
            </a:r>
            <a:r>
              <a:rPr lang="en-GB" sz="4000" dirty="0" smtClean="0"/>
              <a:t> </a:t>
            </a:r>
            <a:r>
              <a:rPr lang="en-GB" sz="4000" dirty="0"/>
              <a:t>March 2021</a:t>
            </a:r>
          </a:p>
        </p:txBody>
      </p:sp>
    </p:spTree>
    <p:extLst>
      <p:ext uri="{BB962C8B-B14F-4D97-AF65-F5344CB8AC3E}">
        <p14:creationId xmlns:p14="http://schemas.microsoft.com/office/powerpoint/2010/main" val="15278918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0C5D4-7E8B-4629-961F-5549A559CBCA}"/>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F988A04C-4122-46B4-B289-AC57BA296D26}"/>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DD62BACC-8564-4204-927E-12756231B76B}"/>
              </a:ext>
            </a:extLst>
          </p:cNvPr>
          <p:cNvPicPr>
            <a:picLocks noChangeAspect="1"/>
          </p:cNvPicPr>
          <p:nvPr/>
        </p:nvPicPr>
        <p:blipFill>
          <a:blip r:embed="rId2"/>
          <a:stretch>
            <a:fillRect/>
          </a:stretch>
        </p:blipFill>
        <p:spPr>
          <a:xfrm>
            <a:off x="1524000" y="0"/>
            <a:ext cx="9144000" cy="6858000"/>
          </a:xfrm>
          <a:prstGeom prst="rect">
            <a:avLst/>
          </a:prstGeom>
        </p:spPr>
      </p:pic>
    </p:spTree>
    <p:extLst>
      <p:ext uri="{BB962C8B-B14F-4D97-AF65-F5344CB8AC3E}">
        <p14:creationId xmlns:p14="http://schemas.microsoft.com/office/powerpoint/2010/main" val="3507226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CDC0FA-07FB-4441-A4C7-AB524300EE2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760B9BA-734D-49BB-9E14-633742C3AA2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8C35715A-1BCD-477C-88A8-FFBDF422B6B4}"/>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78229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72DC4-90F0-4F6C-A043-4D80147E37E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AC1A938-71CC-4BBD-B106-AB9FFA1A7EE1}"/>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0F46010-10FA-44CB-A550-AA22AF4364EC}"/>
              </a:ext>
            </a:extLst>
          </p:cNvPr>
          <p:cNvPicPr>
            <a:picLocks noChangeAspect="1"/>
          </p:cNvPicPr>
          <p:nvPr/>
        </p:nvPicPr>
        <p:blipFill>
          <a:blip r:embed="rId2"/>
          <a:stretch>
            <a:fillRect/>
          </a:stretch>
        </p:blipFill>
        <p:spPr>
          <a:xfrm>
            <a:off x="0" y="49212"/>
            <a:ext cx="12192000" cy="6808788"/>
          </a:xfrm>
          <a:prstGeom prst="rect">
            <a:avLst/>
          </a:prstGeom>
        </p:spPr>
      </p:pic>
    </p:spTree>
    <p:extLst>
      <p:ext uri="{BB962C8B-B14F-4D97-AF65-F5344CB8AC3E}">
        <p14:creationId xmlns:p14="http://schemas.microsoft.com/office/powerpoint/2010/main" val="19927583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582DB-53D3-459B-9C64-9AD56CF2CE4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117C39E-B902-4EF9-85FF-E2D256CC30F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3E091D07-BB6F-4089-9F26-2C46682B27A6}"/>
              </a:ext>
            </a:extLst>
          </p:cNvPr>
          <p:cNvPicPr>
            <a:picLocks noChangeAspect="1"/>
          </p:cNvPicPr>
          <p:nvPr/>
        </p:nvPicPr>
        <p:blipFill>
          <a:blip r:embed="rId2"/>
          <a:stretch>
            <a:fillRect/>
          </a:stretch>
        </p:blipFill>
        <p:spPr>
          <a:xfrm>
            <a:off x="0" y="-3968"/>
            <a:ext cx="12192000" cy="6861968"/>
          </a:xfrm>
          <a:prstGeom prst="rect">
            <a:avLst/>
          </a:prstGeom>
        </p:spPr>
      </p:pic>
    </p:spTree>
    <p:extLst>
      <p:ext uri="{BB962C8B-B14F-4D97-AF65-F5344CB8AC3E}">
        <p14:creationId xmlns:p14="http://schemas.microsoft.com/office/powerpoint/2010/main" val="36764169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430FF8-7890-4B1F-9474-68E76482EC3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232FF0D-3B54-4182-9CC3-B4C508779884}"/>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6EB16F37-AD52-4B6F-9D44-EB9E7D51CEE9}"/>
              </a:ext>
            </a:extLst>
          </p:cNvPr>
          <p:cNvPicPr>
            <a:picLocks noChangeAspect="1"/>
          </p:cNvPicPr>
          <p:nvPr/>
        </p:nvPicPr>
        <p:blipFill>
          <a:blip r:embed="rId2"/>
          <a:stretch>
            <a:fillRect/>
          </a:stretch>
        </p:blipFill>
        <p:spPr>
          <a:xfrm>
            <a:off x="0" y="-1"/>
            <a:ext cx="12192000" cy="6858001"/>
          </a:xfrm>
          <a:prstGeom prst="rect">
            <a:avLst/>
          </a:prstGeom>
        </p:spPr>
      </p:pic>
    </p:spTree>
    <p:extLst>
      <p:ext uri="{BB962C8B-B14F-4D97-AF65-F5344CB8AC3E}">
        <p14:creationId xmlns:p14="http://schemas.microsoft.com/office/powerpoint/2010/main" val="20976373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59B56-95E5-4847-9938-6AC31442911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1132EFD-87CD-4485-84D0-71C9DAFC530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1BAA119-2B5E-4684-91DE-2FAE91C31233}"/>
              </a:ext>
            </a:extLst>
          </p:cNvPr>
          <p:cNvPicPr>
            <a:picLocks noChangeAspect="1"/>
          </p:cNvPicPr>
          <p:nvPr/>
        </p:nvPicPr>
        <p:blipFill>
          <a:blip r:embed="rId2"/>
          <a:stretch>
            <a:fillRect/>
          </a:stretch>
        </p:blipFill>
        <p:spPr>
          <a:xfrm>
            <a:off x="0" y="6350"/>
            <a:ext cx="12192000" cy="6851650"/>
          </a:xfrm>
          <a:prstGeom prst="rect">
            <a:avLst/>
          </a:prstGeom>
        </p:spPr>
      </p:pic>
    </p:spTree>
    <p:extLst>
      <p:ext uri="{BB962C8B-B14F-4D97-AF65-F5344CB8AC3E}">
        <p14:creationId xmlns:p14="http://schemas.microsoft.com/office/powerpoint/2010/main" val="1955777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6E9CE-081A-4BC3-A460-CE61E2105F3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5022F29-ECF6-42A2-8914-FA987031C3EA}"/>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EE2B7171-B4EF-4C78-AF35-16129220D9BA}"/>
              </a:ext>
            </a:extLst>
          </p:cNvPr>
          <p:cNvPicPr>
            <a:picLocks noChangeAspect="1"/>
          </p:cNvPicPr>
          <p:nvPr/>
        </p:nvPicPr>
        <p:blipFill>
          <a:blip r:embed="rId2"/>
          <a:stretch>
            <a:fillRect/>
          </a:stretch>
        </p:blipFill>
        <p:spPr>
          <a:xfrm>
            <a:off x="0" y="1587"/>
            <a:ext cx="12192000" cy="6856413"/>
          </a:xfrm>
          <a:prstGeom prst="rect">
            <a:avLst/>
          </a:prstGeom>
        </p:spPr>
      </p:pic>
    </p:spTree>
    <p:extLst>
      <p:ext uri="{BB962C8B-B14F-4D97-AF65-F5344CB8AC3E}">
        <p14:creationId xmlns:p14="http://schemas.microsoft.com/office/powerpoint/2010/main" val="41289381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34A3F-A82A-4CDD-AC97-452AE793FC6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B2145B6-8BAA-4820-A07A-7071AAA502CB}"/>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0FD0E76-FDAC-4489-9E31-2202CE0C803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53315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284742-0B0A-4B21-B169-35C81E73EAB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FDA0EC6-CCFE-4D3F-8056-701806E5AE6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F080499-C75B-464C-BA14-E6AC7CA3FC3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567458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C626E-DA29-4861-A309-D2ACE3DD1B2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15E3853-1AF2-4030-98B5-11C77B7A8F4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F4A4589-9280-439C-97F0-AD7225C5EDD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722892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2B3D6-59DC-443E-82FA-661C868607B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C527E57-C15C-461E-A86D-4F6E2FB0DAF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C7D0078F-BF1C-4A33-9761-FC7DA6A35D12}"/>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905409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173B3-05D4-45CB-86FA-362B14E8342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DA50941-E4CA-44C0-AC4C-130BC8CD1C1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EC6E411F-2C79-4555-9A4D-D193F831C49C}"/>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981217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98134-2852-4FDE-A8AE-E7A6877632B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7C228B4-0E92-4C10-88EE-06BEB79EB68A}"/>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F7FD8A35-514E-47BD-A10A-8FD902DC487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812335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265B5-2705-4CBA-A412-FD30DB689DB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8A4C19A-9FF1-4204-AEAA-0CCA4047407D}"/>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66741C12-7207-4E6F-AFD2-90E6ACA2BA78}"/>
              </a:ext>
            </a:extLst>
          </p:cNvPr>
          <p:cNvPicPr>
            <a:picLocks noChangeAspect="1"/>
          </p:cNvPicPr>
          <p:nvPr/>
        </p:nvPicPr>
        <p:blipFill>
          <a:blip r:embed="rId2"/>
          <a:stretch>
            <a:fillRect/>
          </a:stretch>
        </p:blipFill>
        <p:spPr>
          <a:xfrm>
            <a:off x="13253" y="0"/>
            <a:ext cx="12178747" cy="6858000"/>
          </a:xfrm>
          <a:prstGeom prst="rect">
            <a:avLst/>
          </a:prstGeom>
        </p:spPr>
      </p:pic>
    </p:spTree>
    <p:extLst>
      <p:ext uri="{BB962C8B-B14F-4D97-AF65-F5344CB8AC3E}">
        <p14:creationId xmlns:p14="http://schemas.microsoft.com/office/powerpoint/2010/main" val="4066741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9ACBE-34D3-420E-8CE3-34CBA853D35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DBCFAF8-12EF-4DD4-93D0-6864F757FC76}"/>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3A13799-BDAF-4B2C-8C71-9CC5E2B57DD8}"/>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8295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46031" y="257908"/>
            <a:ext cx="8042031" cy="646331"/>
          </a:xfrm>
          <a:prstGeom prst="rect">
            <a:avLst/>
          </a:prstGeom>
          <a:noFill/>
        </p:spPr>
        <p:txBody>
          <a:bodyPr wrap="square" rtlCol="0">
            <a:spAutoFit/>
          </a:bodyPr>
          <a:lstStyle/>
          <a:p>
            <a:pPr algn="ctr"/>
            <a:r>
              <a:rPr lang="en-GB" sz="3600" b="1" u="sng" dirty="0" smtClean="0">
                <a:latin typeface="Comic Sans MS" pitchFamily="66" charset="0"/>
              </a:rPr>
              <a:t>Your Task</a:t>
            </a:r>
            <a:endParaRPr lang="en-GB" sz="3600" b="1" u="sng" dirty="0">
              <a:latin typeface="Comic Sans MS" pitchFamily="66" charset="0"/>
            </a:endParaRPr>
          </a:p>
        </p:txBody>
      </p:sp>
      <p:sp>
        <p:nvSpPr>
          <p:cNvPr id="3" name="TextBox 2"/>
          <p:cNvSpPr txBox="1"/>
          <p:nvPr/>
        </p:nvSpPr>
        <p:spPr>
          <a:xfrm>
            <a:off x="773722" y="1195754"/>
            <a:ext cx="10855569" cy="5601533"/>
          </a:xfrm>
          <a:prstGeom prst="rect">
            <a:avLst/>
          </a:prstGeom>
          <a:noFill/>
        </p:spPr>
        <p:txBody>
          <a:bodyPr wrap="square" rtlCol="0">
            <a:spAutoFit/>
          </a:bodyPr>
          <a:lstStyle/>
          <a:p>
            <a:r>
              <a:rPr lang="en-GB" dirty="0"/>
              <a:t>I</a:t>
            </a:r>
            <a:r>
              <a:rPr lang="en-GB" sz="2800" dirty="0" smtClean="0">
                <a:latin typeface="Comic Sans MS" pitchFamily="66" charset="0"/>
              </a:rPr>
              <a:t>magine you are Rapunzel. You are daydreaming about what you will do when you escape from the tower. </a:t>
            </a:r>
          </a:p>
          <a:p>
            <a:endParaRPr lang="en-GB" dirty="0"/>
          </a:p>
          <a:p>
            <a:pPr algn="ctr"/>
            <a:r>
              <a:rPr lang="en-GB" sz="3200" b="1" u="sng" dirty="0" smtClean="0">
                <a:latin typeface="Comic Sans MS" pitchFamily="66" charset="0"/>
              </a:rPr>
              <a:t>Partner Talk</a:t>
            </a:r>
          </a:p>
          <a:p>
            <a:r>
              <a:rPr lang="en-GB" sz="2800" dirty="0" smtClean="0">
                <a:latin typeface="Comic Sans MS" pitchFamily="66" charset="0"/>
              </a:rPr>
              <a:t>Use the questions below to help you think about what Rapunzel would want to do.</a:t>
            </a:r>
          </a:p>
          <a:p>
            <a:pPr marL="457200" indent="-457200">
              <a:buFont typeface="Arial" pitchFamily="34" charset="0"/>
              <a:buChar char="•"/>
            </a:pPr>
            <a:r>
              <a:rPr lang="en-GB" sz="2800" dirty="0" smtClean="0">
                <a:latin typeface="Comic Sans MS" pitchFamily="66" charset="0"/>
              </a:rPr>
              <a:t>What would she want to see? (buildings, people, countries)</a:t>
            </a:r>
          </a:p>
          <a:p>
            <a:pPr marL="457200" indent="-457200">
              <a:buFont typeface="Arial" pitchFamily="34" charset="0"/>
              <a:buChar char="•"/>
            </a:pPr>
            <a:r>
              <a:rPr lang="en-GB" sz="2800" dirty="0" smtClean="0">
                <a:latin typeface="Comic Sans MS" pitchFamily="66" charset="0"/>
              </a:rPr>
              <a:t>What would she want to smell? (flowers, favourite food)</a:t>
            </a:r>
          </a:p>
          <a:p>
            <a:pPr marL="457200" indent="-457200">
              <a:buFont typeface="Arial" pitchFamily="34" charset="0"/>
              <a:buChar char="•"/>
            </a:pPr>
            <a:r>
              <a:rPr lang="en-GB" sz="2800" dirty="0" smtClean="0">
                <a:latin typeface="Comic Sans MS" pitchFamily="66" charset="0"/>
              </a:rPr>
              <a:t>What would she want to feel? (sand in her toes, sunshine)</a:t>
            </a:r>
          </a:p>
          <a:p>
            <a:pPr marL="457200" indent="-457200">
              <a:buFont typeface="Arial" pitchFamily="34" charset="0"/>
              <a:buChar char="•"/>
            </a:pPr>
            <a:r>
              <a:rPr lang="en-GB" sz="2800" dirty="0" smtClean="0">
                <a:latin typeface="Comic Sans MS" pitchFamily="66" charset="0"/>
              </a:rPr>
              <a:t>What would she want to taste? (fruit, snowflakes)</a:t>
            </a:r>
          </a:p>
          <a:p>
            <a:pPr marL="457200" indent="-457200">
              <a:buFont typeface="Arial" pitchFamily="34" charset="0"/>
              <a:buChar char="•"/>
            </a:pPr>
            <a:r>
              <a:rPr lang="en-GB" sz="2800" dirty="0" smtClean="0">
                <a:latin typeface="Comic Sans MS" pitchFamily="66" charset="0"/>
              </a:rPr>
              <a:t>What would she want to hear? (her mother’s voice, birds, music) </a:t>
            </a:r>
          </a:p>
          <a:p>
            <a:endParaRPr lang="en-GB" sz="2800" dirty="0">
              <a:latin typeface="Comic Sans MS" pitchFamily="66" charset="0"/>
            </a:endParaRPr>
          </a:p>
        </p:txBody>
      </p:sp>
    </p:spTree>
    <p:extLst>
      <p:ext uri="{BB962C8B-B14F-4D97-AF65-F5344CB8AC3E}">
        <p14:creationId xmlns:p14="http://schemas.microsoft.com/office/powerpoint/2010/main" val="1635473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6123" y="234462"/>
            <a:ext cx="10175631" cy="1569660"/>
          </a:xfrm>
          <a:prstGeom prst="rect">
            <a:avLst/>
          </a:prstGeom>
          <a:noFill/>
        </p:spPr>
        <p:txBody>
          <a:bodyPr wrap="square" rtlCol="0">
            <a:spAutoFit/>
          </a:bodyPr>
          <a:lstStyle/>
          <a:p>
            <a:r>
              <a:rPr lang="en-GB" sz="2400" dirty="0" smtClean="0">
                <a:latin typeface="Comic Sans MS" pitchFamily="66" charset="0"/>
              </a:rPr>
              <a:t>When you write about the daydream you should write in first person using  ‘I’ because you are imagining that you are Rapunzel. You can write the daydream in paragraphs like the example below or in speech bubbles using the sheet provided. Remember to use adjectives.</a:t>
            </a:r>
            <a:endParaRPr lang="en-GB" sz="2400" dirty="0">
              <a:latin typeface="Comic Sans MS" pitchFamily="66" charset="0"/>
            </a:endParaRPr>
          </a:p>
        </p:txBody>
      </p:sp>
      <p:sp>
        <p:nvSpPr>
          <p:cNvPr id="3" name="TextBox 2"/>
          <p:cNvSpPr txBox="1"/>
          <p:nvPr/>
        </p:nvSpPr>
        <p:spPr>
          <a:xfrm>
            <a:off x="234461" y="1804122"/>
            <a:ext cx="5087815" cy="523220"/>
          </a:xfrm>
          <a:prstGeom prst="rect">
            <a:avLst/>
          </a:prstGeom>
          <a:noFill/>
        </p:spPr>
        <p:txBody>
          <a:bodyPr wrap="square" rtlCol="0">
            <a:spAutoFit/>
          </a:bodyPr>
          <a:lstStyle/>
          <a:p>
            <a:r>
              <a:rPr lang="en-GB" sz="2800" b="1" u="sng" dirty="0" smtClean="0">
                <a:latin typeface="Comic Sans MS" pitchFamily="66" charset="0"/>
              </a:rPr>
              <a:t>Example</a:t>
            </a:r>
            <a:endParaRPr lang="en-GB" sz="2800" b="1" u="sng" dirty="0">
              <a:latin typeface="Comic Sans MS" pitchFamily="66" charset="0"/>
            </a:endParaRPr>
          </a:p>
        </p:txBody>
      </p:sp>
      <p:sp>
        <p:nvSpPr>
          <p:cNvPr id="4" name="TextBox 3"/>
          <p:cNvSpPr txBox="1"/>
          <p:nvPr/>
        </p:nvSpPr>
        <p:spPr>
          <a:xfrm>
            <a:off x="386861" y="2508738"/>
            <a:ext cx="6529754" cy="3785652"/>
          </a:xfrm>
          <a:prstGeom prst="rect">
            <a:avLst/>
          </a:prstGeom>
          <a:noFill/>
        </p:spPr>
        <p:txBody>
          <a:bodyPr wrap="square" rtlCol="0">
            <a:spAutoFit/>
          </a:bodyPr>
          <a:lstStyle/>
          <a:p>
            <a:r>
              <a:rPr lang="en-GB" sz="2000" dirty="0" smtClean="0">
                <a:latin typeface="Comic Sans MS" pitchFamily="66" charset="0"/>
              </a:rPr>
              <a:t>When I dream about leaving this tower, I think about all of the </a:t>
            </a:r>
            <a:r>
              <a:rPr lang="en-GB" sz="2000" dirty="0" smtClean="0">
                <a:solidFill>
                  <a:srgbClr val="FF0000"/>
                </a:solidFill>
                <a:latin typeface="Comic Sans MS" pitchFamily="66" charset="0"/>
              </a:rPr>
              <a:t>wonderful</a:t>
            </a:r>
            <a:r>
              <a:rPr lang="en-GB" sz="2000" dirty="0" smtClean="0">
                <a:latin typeface="Comic Sans MS" pitchFamily="66" charset="0"/>
              </a:rPr>
              <a:t> places I will visit. I want to go to the </a:t>
            </a:r>
            <a:r>
              <a:rPr lang="en-GB" sz="2000" dirty="0" smtClean="0">
                <a:solidFill>
                  <a:srgbClr val="FF0000"/>
                </a:solidFill>
                <a:latin typeface="Comic Sans MS" pitchFamily="66" charset="0"/>
              </a:rPr>
              <a:t>magnificent</a:t>
            </a:r>
            <a:r>
              <a:rPr lang="en-GB" sz="2000" dirty="0" smtClean="0">
                <a:latin typeface="Comic Sans MS" pitchFamily="66" charset="0"/>
              </a:rPr>
              <a:t> waterfall, deep in the forest and feel the </a:t>
            </a:r>
            <a:r>
              <a:rPr lang="en-GB" sz="2000" dirty="0" smtClean="0">
                <a:solidFill>
                  <a:srgbClr val="FF0000"/>
                </a:solidFill>
                <a:latin typeface="Comic Sans MS" pitchFamily="66" charset="0"/>
              </a:rPr>
              <a:t>cool</a:t>
            </a:r>
            <a:r>
              <a:rPr lang="en-GB" sz="2000" dirty="0" smtClean="0">
                <a:latin typeface="Comic Sans MS" pitchFamily="66" charset="0"/>
              </a:rPr>
              <a:t> spray on my face. I want to eat the </a:t>
            </a:r>
            <a:r>
              <a:rPr lang="en-GB" sz="2000" dirty="0" smtClean="0">
                <a:solidFill>
                  <a:srgbClr val="FF0000"/>
                </a:solidFill>
                <a:latin typeface="Comic Sans MS" pitchFamily="66" charset="0"/>
              </a:rPr>
              <a:t>juicy</a:t>
            </a:r>
            <a:r>
              <a:rPr lang="en-GB" sz="2000" dirty="0" smtClean="0">
                <a:latin typeface="Comic Sans MS" pitchFamily="66" charset="0"/>
              </a:rPr>
              <a:t> strawberries growing in the castle garden. When I escape I will sit under a </a:t>
            </a:r>
            <a:r>
              <a:rPr lang="en-GB" sz="2000" dirty="0" smtClean="0">
                <a:solidFill>
                  <a:srgbClr val="FF0000"/>
                </a:solidFill>
                <a:latin typeface="Comic Sans MS" pitchFamily="66" charset="0"/>
              </a:rPr>
              <a:t>shady</a:t>
            </a:r>
            <a:r>
              <a:rPr lang="en-GB" sz="2000" dirty="0" smtClean="0">
                <a:latin typeface="Comic Sans MS" pitchFamily="66" charset="0"/>
              </a:rPr>
              <a:t> tree and listen to the birds </a:t>
            </a:r>
            <a:r>
              <a:rPr lang="en-GB" sz="2000" dirty="0" smtClean="0">
                <a:solidFill>
                  <a:srgbClr val="00B050"/>
                </a:solidFill>
                <a:latin typeface="Comic Sans MS" pitchFamily="66" charset="0"/>
              </a:rPr>
              <a:t>happily</a:t>
            </a:r>
            <a:r>
              <a:rPr lang="en-GB" sz="2000" dirty="0" smtClean="0">
                <a:solidFill>
                  <a:srgbClr val="FF0000"/>
                </a:solidFill>
                <a:latin typeface="Comic Sans MS" pitchFamily="66" charset="0"/>
              </a:rPr>
              <a:t> </a:t>
            </a:r>
            <a:r>
              <a:rPr lang="en-GB" sz="2000" dirty="0" smtClean="0">
                <a:latin typeface="Comic Sans MS" pitchFamily="66" charset="0"/>
              </a:rPr>
              <a:t>singing and take a nap on the </a:t>
            </a:r>
            <a:r>
              <a:rPr lang="en-GB" sz="2000" dirty="0" smtClean="0">
                <a:solidFill>
                  <a:srgbClr val="FF0000"/>
                </a:solidFill>
                <a:latin typeface="Comic Sans MS" pitchFamily="66" charset="0"/>
              </a:rPr>
              <a:t>soft</a:t>
            </a:r>
            <a:r>
              <a:rPr lang="en-GB" sz="2000" dirty="0" smtClean="0">
                <a:latin typeface="Comic Sans MS" pitchFamily="66" charset="0"/>
              </a:rPr>
              <a:t> forest floor. All day I dream of hugging my family again. I can’t wait to see my mother’s face when she sees me for the first time and I would give all I have to hear her tell me that she loves me once again. </a:t>
            </a:r>
            <a:endParaRPr lang="en-GB" sz="2000" dirty="0">
              <a:latin typeface="Comic Sans MS"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7115" y="2327342"/>
            <a:ext cx="4885592" cy="36356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667672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646</TotalTime>
  <Words>306</Words>
  <Application>Microsoft Office PowerPoint</Application>
  <PresentationFormat>Widescreen</PresentationFormat>
  <Paragraphs>16</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Comic Sans MS</vt:lpstr>
      <vt:lpstr>Trebuchet MS</vt:lpstr>
      <vt:lpstr>Wingdings 3</vt:lpstr>
      <vt:lpstr>Facet</vt:lpstr>
      <vt:lpstr>PowerPoint Presentation</vt:lpstr>
      <vt:lpstr>Tricky words…harder! </vt:lpstr>
      <vt:lpstr>LO: To write from a character’s point of view.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Coles BTP</dc:creator>
  <cp:lastModifiedBy>J Geals BTP</cp:lastModifiedBy>
  <cp:revision>38</cp:revision>
  <dcterms:created xsi:type="dcterms:W3CDTF">2021-03-02T16:55:28Z</dcterms:created>
  <dcterms:modified xsi:type="dcterms:W3CDTF">2021-03-21T19:22:00Z</dcterms:modified>
</cp:coreProperties>
</file>