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E2F14-8BD0-4D50-AA34-CB04DC768C7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583E5-7B55-4069-B874-931E924BD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292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E2F14-8BD0-4D50-AA34-CB04DC768C7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583E5-7B55-4069-B874-931E924BD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292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E2F14-8BD0-4D50-AA34-CB04DC768C7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583E5-7B55-4069-B874-931E924BD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5865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E2F14-8BD0-4D50-AA34-CB04DC768C7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583E5-7B55-4069-B874-931E924BD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091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E2F14-8BD0-4D50-AA34-CB04DC768C7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583E5-7B55-4069-B874-931E924BD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017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E2F14-8BD0-4D50-AA34-CB04DC768C7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583E5-7B55-4069-B874-931E924BD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862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E2F14-8BD0-4D50-AA34-CB04DC768C7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583E5-7B55-4069-B874-931E924BD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250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E2F14-8BD0-4D50-AA34-CB04DC768C7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583E5-7B55-4069-B874-931E924BD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778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E2F14-8BD0-4D50-AA34-CB04DC768C7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583E5-7B55-4069-B874-931E924BD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88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E2F14-8BD0-4D50-AA34-CB04DC768C7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583E5-7B55-4069-B874-931E924BD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485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E2F14-8BD0-4D50-AA34-CB04DC768C7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583E5-7B55-4069-B874-931E924BD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440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E2F14-8BD0-4D50-AA34-CB04DC768C79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4583E5-7B55-4069-B874-931E924BD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663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735" y="206829"/>
            <a:ext cx="4596085" cy="706940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2043" y="0"/>
            <a:ext cx="49425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3759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1</cp:revision>
  <dcterms:created xsi:type="dcterms:W3CDTF">2021-05-21T12:32:32Z</dcterms:created>
  <dcterms:modified xsi:type="dcterms:W3CDTF">2021-05-21T12:33:04Z</dcterms:modified>
</cp:coreProperties>
</file>