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9F284-39ED-402E-9309-F7AB0901A3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F9388A-BE3D-4B9E-9B9D-1AC48E561E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9EA435-62AB-4328-8037-55F1C31BA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AED13C-C3E7-4E56-B4EF-6F50DBC48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9EF305-3F24-431E-A235-6F5AEEDE0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357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B47A-D2E1-40E8-9FDA-D0DF531E5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0A8B3-B2CE-4E70-A449-9535315C3C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45732A-27CE-42D2-904A-1A3C16958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799C10-B54E-4357-A1AB-824DBF050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BD84F-9FC9-4417-A24F-10AB8661B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691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C92C3-0769-4973-B4B9-FB7CC7A97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A42612-3A7F-43A8-A3E2-D226871C5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A0AFA3-0F7B-459A-BDBD-58BD215DE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244214-FAFE-46B7-9399-DFCE31BEF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03A28A-F67B-4863-BC99-28DDD3AB2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501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9DE88-AA74-401D-B9AE-A02B616C5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EF4706-0DFD-4455-A386-3C8CD5103E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35F5C0-4432-46E3-B30F-A3598D69C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908F3A-C754-43D7-ADC1-8E53E9C58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E00A09-B9D6-4282-88C3-03450A682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E8F567-B3BE-47D9-B2C3-6E84B4E7C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660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065AC-3069-4973-96D6-1DC973AA5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40E5B6-299E-48C6-94AC-82FDC09681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2D0B21-B6CE-4E01-820B-4FECE2BBC1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C67EF2-95E0-4523-A6D9-771D98D7C8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240957-421E-42D7-B8AB-E0EB0C36C7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B52189-FA0B-4F8A-BF76-C0427DC4B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41C8EE-5DB2-4B53-9A5C-26B938E42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17976F6-1AF0-4D75-8A45-9C72CD21F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650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B1C8B-B68A-4597-AFC4-BF619A3D5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B9064F-DA7C-4B74-AE90-086AFB03D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8645B7-1777-411E-B86D-B3B6CB16F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619BA9-79F4-401A-B848-C981DBCA1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485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4107D6-1C84-4FC1-944D-4285D0B0C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B6D6B9-1522-4FA7-84A0-C4365D942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57E487-535D-4D38-B71A-A0EBA23F9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078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438E7-A36D-4270-9731-739CC19D6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190E94-275E-4AC9-988B-5F3DDEE480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7A6F19-533F-4E20-BBD3-47DA125634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7FC48A-8C73-4B27-9CE6-B0E091091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565C03-2639-487E-BEA9-6CB8AFA3D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4017ED-7253-407A-B0AB-EB555EA20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848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70381-1D75-4205-9E26-3A2876262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33B1FE-09EE-43B8-9DE8-7E3288ED1F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E827F2-0126-4564-8BA0-2B16F5FE0C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642DC9-4D53-41FA-A106-61106FDB7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C3C96B-6D38-479F-9CC1-32EA6B5DC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48401B-6912-49D5-829D-342569973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140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6F82E-39C4-4AF1-826C-2C495C6C5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09FFD9-3966-4A2E-B45B-9C5E397C64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6EF23-BB72-45AF-B371-E74D06981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437610-A888-4D62-88BC-D647A0B32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26B099-3227-40B4-B6A7-8113EB942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359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67167C-064D-4F8E-A11A-62134799D2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C92388-4E62-4DAA-A37E-F74A1BDA83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B253C5-956F-46FF-B8C0-E5806CB9B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4BAA7B-E7B3-47A8-A5B1-359995C07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F8D62-3660-4CC7-BCD6-4EEA97A51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076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65FC35-4874-4638-A6EA-B99825BC9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58B8D9-9512-4C91-BE1F-C08BE5286E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97B1B-EB35-4501-8DC4-268E1D9F1E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CA2D95-0CAF-431C-A7D8-722C991E71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C8BF30-E5E3-441B-BE67-D2CB9A589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463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6DC20-3451-4BBF-9998-9BA61F9EC4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2154E4-321A-4632-B6A7-5170C47CB7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43D410-5D6C-4079-BD64-75D4E983AB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565" t="20276" r="18369" b="136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40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E7250-66B4-4D00-8EC2-2AF079F65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A6F82-F14B-4930-9032-F4887BF4F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68DA07-801B-486D-A7AF-8A03753F7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367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900A4-6AEE-4B19-9D54-914461744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C0783-117F-4D05-BE5B-6F3C55837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777C12-3FD5-4678-82DA-A7ADEE851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582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C006B-97CB-45AF-941C-98570B74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51704-E0BD-48CA-9A01-4D6022A86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E902D2-3A55-455A-82E1-69E5E4C6F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640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07A40-ACCF-462E-B135-04B4EAB34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F37CF-7E32-410C-80F2-D994E0969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29B8BC-05BF-467C-97CF-D8E881263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641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D13E2-E865-428E-BA72-0E52FD09F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752A65-EAB9-4AD7-83FA-DC668B0E1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41FA04-BF4B-4A56-A442-2833CEEEC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45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337D1-B10D-494E-BC7E-AE76306A2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B18B6-B812-45E5-A7B8-2198CAC4D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682FE0-D606-4319-A259-E6A1E967E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93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CDF49-EF1D-445E-ADF7-B0E8C322F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C17CE-5BB3-4A9E-BCCD-7EC07C7B73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C7C214-2ABA-4237-A716-460D814D1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195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FD77A-0A1A-4A0B-9408-E3C7F5E8A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964F7-0194-4903-B1F5-008A97027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EB7905-3AE3-49C5-B1CF-7F9592B0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72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ABC99-F1BE-49C5-8BDD-5F4A5740D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56FA6-274E-4145-A6D5-E77029E128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540757-4C48-4C95-BBD2-AE70C9D9D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643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FDD09-870B-465F-90C5-E163D468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51278-F00A-4C11-A4A9-99F9CFB4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B02A73-C1D2-4AA7-9304-0704D4EEC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566"/>
            <a:ext cx="12192000" cy="687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37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AEFA3-8D75-4BA9-8F67-62B1C00B1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75BE4-2533-42AE-8016-EF98B5853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F2A551-5B3A-4437-BB82-AA068356A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33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533AD-B214-4BF5-9A41-6E37E15A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DF703-53BF-424F-9770-18743CB10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A0CEAF-713E-43E4-A140-38D044567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119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514D4-8CBE-4904-BFC8-4DA81E3A4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90549-71D5-4DDC-8BB7-173D87149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C89439-6C32-4315-B22C-23F0B3E3E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1218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8AB3-33F7-4F6B-BB46-4325A947B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89627-E919-43C2-8D68-CC29BF518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BBED89-12EB-46AE-80B4-5B540A74B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3813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2C67D-D1B6-4CFD-B807-E5A820B0B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02EC1F-4D4A-4FDA-BF83-0921E0AA6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3C0C96-8A31-451A-B7DA-711772FCA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19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</cp:revision>
  <dcterms:created xsi:type="dcterms:W3CDTF">2021-03-02T16:55:28Z</dcterms:created>
  <dcterms:modified xsi:type="dcterms:W3CDTF">2021-03-02T17:10:52Z</dcterms:modified>
</cp:coreProperties>
</file>