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9" r:id="rId12"/>
    <p:sldId id="310" r:id="rId13"/>
    <p:sldId id="305" r:id="rId14"/>
    <p:sldId id="301" r:id="rId15"/>
    <p:sldId id="312" r:id="rId16"/>
    <p:sldId id="311" r:id="rId17"/>
    <p:sldId id="313" r:id="rId18"/>
    <p:sldId id="314" r:id="rId19"/>
    <p:sldId id="309" r:id="rId20"/>
    <p:sldId id="3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1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0497" y="437467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many?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91" y="1478238"/>
            <a:ext cx="2278794" cy="22198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193" y="1509940"/>
            <a:ext cx="2109853" cy="21952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91" y="4128024"/>
            <a:ext cx="1928470" cy="18931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465" y="3756415"/>
            <a:ext cx="3414778" cy="230060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90497" y="1048275"/>
            <a:ext cx="5047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did you count them?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7512" y="43206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Why count in 10s?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42" y="1493022"/>
            <a:ext cx="2449122" cy="22802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16200000">
            <a:off x="1840978" y="3299109"/>
            <a:ext cx="937104" cy="26426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340" y="1650516"/>
            <a:ext cx="1823856" cy="22571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722" y="4151874"/>
            <a:ext cx="1216320" cy="10836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660" y="2279017"/>
            <a:ext cx="2073354" cy="114658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951546" y="4097527"/>
            <a:ext cx="1970650" cy="1080000"/>
            <a:chOff x="3951546" y="4097527"/>
            <a:chExt cx="1970650" cy="108000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2196" y="4097527"/>
              <a:ext cx="1160000" cy="108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1546" y="4097527"/>
              <a:ext cx="1160000" cy="1080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10s?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56790" y="36822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count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0991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4526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2525536" y="4709023"/>
            <a:ext cx="1882692" cy="799927"/>
          </a:xfrm>
          <a:prstGeom prst="wedgeRoundRectCallout">
            <a:avLst>
              <a:gd name="adj1" fmla="val -71568"/>
              <a:gd name="adj2" fmla="val 2560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585245" y="4747295"/>
            <a:ext cx="1822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see a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pattern!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792" y="4754524"/>
            <a:ext cx="1453607" cy="10195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1478542"/>
            <a:ext cx="1360662" cy="59858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65121" y="1478542"/>
            <a:ext cx="2191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1 ten = 10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2232918"/>
            <a:ext cx="1360662" cy="59858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65121" y="2232918"/>
            <a:ext cx="2191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tens = 20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6529" y="2232918"/>
            <a:ext cx="1360662" cy="5985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9803" y="2987294"/>
            <a:ext cx="1360662" cy="59858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80165" y="2987294"/>
            <a:ext cx="2191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3 tens = 30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1573" y="2987294"/>
            <a:ext cx="1360662" cy="5985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7921" y="2987293"/>
            <a:ext cx="1360662" cy="5985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3775494"/>
            <a:ext cx="1360662" cy="59858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5121" y="3775494"/>
            <a:ext cx="2191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tens = 40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6529" y="3775494"/>
            <a:ext cx="1360662" cy="59858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877" y="3775493"/>
            <a:ext cx="1360662" cy="5985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7187" y="3772727"/>
            <a:ext cx="1360662" cy="59858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3225" y="4566070"/>
            <a:ext cx="1393867" cy="957740"/>
          </a:xfrm>
          <a:prstGeom prst="rect">
            <a:avLst/>
          </a:prstGeom>
        </p:spPr>
      </p:pic>
      <p:sp>
        <p:nvSpPr>
          <p:cNvPr id="36" name="Rounded Rectangular Callout 35"/>
          <p:cNvSpPr/>
          <p:nvPr/>
        </p:nvSpPr>
        <p:spPr>
          <a:xfrm>
            <a:off x="4869858" y="4652725"/>
            <a:ext cx="1882692" cy="799927"/>
          </a:xfrm>
          <a:prstGeom prst="wedgeRoundRectCallout">
            <a:avLst>
              <a:gd name="adj1" fmla="val 66889"/>
              <a:gd name="adj2" fmla="val 40959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4929567" y="4690997"/>
            <a:ext cx="1822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know that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5 tens = 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56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2" grpId="0"/>
      <p:bldP spid="24" grpId="0"/>
      <p:bldP spid="27" grpId="0"/>
      <p:bldP spid="31" grpId="0"/>
      <p:bldP spid="36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3" y="2904731"/>
            <a:ext cx="7289654" cy="11623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076" y="1903861"/>
            <a:ext cx="645877" cy="13499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981" y="1903861"/>
            <a:ext cx="645877" cy="13499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886" y="1903861"/>
            <a:ext cx="645877" cy="13499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791" y="1903861"/>
            <a:ext cx="645877" cy="13499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696" y="1903861"/>
            <a:ext cx="645877" cy="13499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01" y="1903861"/>
            <a:ext cx="645877" cy="13499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06" y="1903861"/>
            <a:ext cx="645877" cy="134996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1" y="1903861"/>
            <a:ext cx="645877" cy="134996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316" y="1903861"/>
            <a:ext cx="645877" cy="134996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217" y="1903861"/>
            <a:ext cx="645877" cy="1349965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2714858" y="4119448"/>
            <a:ext cx="2646199" cy="1456423"/>
          </a:xfrm>
          <a:prstGeom prst="wedgeRoundRectCallout">
            <a:avLst>
              <a:gd name="adj1" fmla="val -64909"/>
              <a:gd name="adj2" fmla="val 3805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623912" y="4252432"/>
            <a:ext cx="2737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I need to practice counting forwards and backwards in 10s.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3258" y="4924997"/>
            <a:ext cx="1453607" cy="10195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307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3" y="2904731"/>
            <a:ext cx="7289654" cy="11623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076" y="1903861"/>
            <a:ext cx="645877" cy="13499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981" y="1903861"/>
            <a:ext cx="645877" cy="13499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886" y="1903861"/>
            <a:ext cx="645877" cy="13499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791" y="1903861"/>
            <a:ext cx="645877" cy="13499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696" y="1903861"/>
            <a:ext cx="645877" cy="13499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01" y="1903861"/>
            <a:ext cx="645877" cy="13499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06" y="1903861"/>
            <a:ext cx="645877" cy="134996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1" y="1903861"/>
            <a:ext cx="645877" cy="134996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316" y="1903861"/>
            <a:ext cx="645877" cy="134996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217" y="1903861"/>
            <a:ext cx="645877" cy="1349965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2714858" y="4119448"/>
            <a:ext cx="2646199" cy="948455"/>
          </a:xfrm>
          <a:prstGeom prst="wedgeRoundRectCallout">
            <a:avLst>
              <a:gd name="adj1" fmla="val -64909"/>
              <a:gd name="adj2" fmla="val 3805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623912" y="425243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Will you practice with me?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3258" y="4668010"/>
            <a:ext cx="1453607" cy="10195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45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750"/>
                            </p:stCondLst>
                            <p:childTnLst>
                              <p:par>
                                <p:cTn id="60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go back and practice counting with Tiny!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6715" y="3780905"/>
            <a:ext cx="1453607" cy="101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2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2017" y="53534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count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0991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4526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665" y="1529684"/>
            <a:ext cx="4489097" cy="452078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7259488" y="2911445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259488" y="3368190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259488" y="2444533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259488" y="2006272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259488" y="1568011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259488" y="5149743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259488" y="5606488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259488" y="4682831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59488" y="4244570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259488" y="3806309"/>
            <a:ext cx="367257" cy="384236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ular Callout 17"/>
          <p:cNvSpPr/>
          <p:nvPr/>
        </p:nvSpPr>
        <p:spPr>
          <a:xfrm>
            <a:off x="723831" y="3444643"/>
            <a:ext cx="2413817" cy="799927"/>
          </a:xfrm>
          <a:prstGeom prst="wedgeRoundRectCallout">
            <a:avLst>
              <a:gd name="adj1" fmla="val 1369"/>
              <a:gd name="adj2" fmla="val 11602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64516" y="348265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love how it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makes a column!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1" y="4712506"/>
            <a:ext cx="1453607" cy="10195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r>
              <a:rPr lang="en-GB" dirty="0" smtClean="0"/>
              <a:t>You can practice counting in 10s when you colour in a 100 chart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7134">
            <a:off x="1178229" y="310284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7.9|20.6|2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9.7|11.1|11.7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8.5|14.6|7.9|23.7|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5.2|21.1|2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1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1.5|1.6|1.5|1.5|1.7|1.5|1.6|1.4|1.6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6321</TotalTime>
  <Words>130</Words>
  <Application>Microsoft Office PowerPoint</Application>
  <PresentationFormat>On-screen Show (4:3)</PresentationFormat>
  <Paragraphs>26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10s?</vt:lpstr>
      <vt:lpstr>PowerPoint Presentation</vt:lpstr>
      <vt:lpstr>PowerPoint Presentation</vt:lpstr>
      <vt:lpstr>PowerPoint Presentation</vt:lpstr>
      <vt:lpstr>You can go back and practice counting with Tiny!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231</cp:revision>
  <dcterms:created xsi:type="dcterms:W3CDTF">2019-07-05T11:02:13Z</dcterms:created>
  <dcterms:modified xsi:type="dcterms:W3CDTF">2021-04-23T11:49:17Z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