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21" r:id="rId12"/>
    <p:sldId id="322" r:id="rId13"/>
    <p:sldId id="299" r:id="rId14"/>
    <p:sldId id="305" r:id="rId15"/>
    <p:sldId id="313" r:id="rId16"/>
    <p:sldId id="309" r:id="rId17"/>
    <p:sldId id="318" r:id="rId18"/>
    <p:sldId id="317" r:id="rId19"/>
    <p:sldId id="315" r:id="rId20"/>
    <p:sldId id="323" r:id="rId21"/>
    <p:sldId id="326" r:id="rId22"/>
    <p:sldId id="327" r:id="rId23"/>
    <p:sldId id="301" r:id="rId24"/>
    <p:sldId id="319" r:id="rId25"/>
    <p:sldId id="32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2509"/>
            <a:ext cx="606604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36" y="365125"/>
            <a:ext cx="8938122" cy="610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57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28" y="365125"/>
            <a:ext cx="8881713" cy="619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60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9582" y="416733"/>
            <a:ext cx="7431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These words help us </a:t>
            </a:r>
            <a:r>
              <a:rPr lang="en-GB" sz="3200" dirty="0" smtClean="0">
                <a:latin typeface="Comic Sans MS" panose="030F0702030302020204" pitchFamily="66" charset="0"/>
              </a:rPr>
              <a:t>compare heights: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3658" y="2412593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h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eight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67773" y="4875590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taller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5611" y="3444874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shorter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15235" y="3121709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same</a:t>
            </a: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26086" y="3638803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tallest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83203" y="4290008"/>
            <a:ext cx="2411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shortest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93207" y="2377272"/>
            <a:ext cx="1169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tall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007" y="2113010"/>
            <a:ext cx="2671947" cy="369791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720068" y="1890625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short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93" y="405014"/>
            <a:ext cx="2685439" cy="27841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8096">
            <a:off x="5196474" y="494774"/>
            <a:ext cx="2705100" cy="30861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47971" y="41845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Who is tallest?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6348868" y="943520"/>
            <a:ext cx="1515243" cy="208810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156945" y="732907"/>
            <a:ext cx="665192" cy="992592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52738" y="5512984"/>
            <a:ext cx="6653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Remember to stand up straight.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773" y="3273510"/>
            <a:ext cx="2039346" cy="1931658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451979" y="3152623"/>
            <a:ext cx="1515243" cy="208810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693" y="4464033"/>
            <a:ext cx="1250012" cy="875008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1325125" y="3461411"/>
            <a:ext cx="2577012" cy="799927"/>
          </a:xfrm>
          <a:prstGeom prst="wedgeRoundRectCallout">
            <a:avLst>
              <a:gd name="adj1" fmla="val -34979"/>
              <a:gd name="adj2" fmla="val 7678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289597" y="3476605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see who is tallest!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433" y="3461411"/>
            <a:ext cx="1567650" cy="1989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166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3" grpId="0" animBg="1"/>
      <p:bldP spid="13" grpId="1" animBg="1"/>
      <p:bldP spid="14" grpId="0"/>
      <p:bldP spid="17" grpId="0" animBg="1"/>
      <p:bldP spid="17" grpId="1" animBg="1"/>
      <p:bldP spid="19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061" y="2183214"/>
            <a:ext cx="1821200" cy="3455675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954127" y="4651970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497172" y="3736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Who is the tallest?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033" y="2183214"/>
            <a:ext cx="1195088" cy="15144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25864" y="1900365"/>
            <a:ext cx="1448553" cy="17543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470" y="3485348"/>
            <a:ext cx="1395824" cy="15335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068" y="2620658"/>
            <a:ext cx="1649077" cy="20336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37" y="1914123"/>
            <a:ext cx="1602818" cy="21444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305684" y="94274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compare?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7010" y="5517859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Remember to stand up side by side.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849573" y="1869671"/>
            <a:ext cx="1598424" cy="2782299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954127" y="1869671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00486 0.1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51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01632 0.183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91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05226 0.1870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935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0.01077 0.0432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15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00191 -0.0280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41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00191 -0.1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/>
        </p:nvCxnSpPr>
        <p:spPr>
          <a:xfrm>
            <a:off x="954127" y="4651970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305684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Who is the shortest?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033" y="2183214"/>
            <a:ext cx="1195088" cy="15144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25864" y="1900365"/>
            <a:ext cx="1448553" cy="17543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470" y="3485348"/>
            <a:ext cx="1395824" cy="15335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068" y="2620658"/>
            <a:ext cx="1649077" cy="20336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37" y="1914123"/>
            <a:ext cx="1602818" cy="21444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295109" y="8912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compare?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4026" y="550568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Remember to stand up side by side.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198153" y="3561328"/>
            <a:ext cx="774651" cy="108059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061" y="2183214"/>
            <a:ext cx="1821200" cy="3455675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862215" y="3561328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1672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00486 0.1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51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01632 0.183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91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05226 0.1870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935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0.01077 0.0432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15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00191 -0.0280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41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00191 -0.1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4832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tall are you?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44551" y="2630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find someone taller?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27549" y="3669322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find someone shorter?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87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646" y="2883659"/>
            <a:ext cx="2743200" cy="2247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564" y="1773346"/>
            <a:ext cx="1633038" cy="18086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52" y="1437253"/>
            <a:ext cx="3283322" cy="374576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954127" y="4870338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06277" y="1911048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164174" y="10805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05455" y="5229161"/>
            <a:ext cx="1250012" cy="875008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128473" y="5131559"/>
            <a:ext cx="2985723" cy="799927"/>
          </a:xfrm>
          <a:prstGeom prst="wedgeRoundRectCallout">
            <a:avLst>
              <a:gd name="adj1" fmla="val -61459"/>
              <a:gd name="adj2" fmla="val 17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092946" y="5146753"/>
            <a:ext cx="3021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see they are the SAME height.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71841" y="5185801"/>
            <a:ext cx="34634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Panda is shorter than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the brown bear.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868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22222E-6 L 0.17049 0.2039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6" grpId="1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28" y="313509"/>
            <a:ext cx="7686675" cy="49339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28" y="5355772"/>
            <a:ext cx="828675" cy="1381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1029" y="2170340"/>
            <a:ext cx="895350" cy="184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3452" y="722540"/>
            <a:ext cx="828675" cy="2371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201" y="1300843"/>
            <a:ext cx="800100" cy="2819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80602" y="3393622"/>
            <a:ext cx="781050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70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28" y="313509"/>
            <a:ext cx="7686675" cy="49339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490" y="3094265"/>
            <a:ext cx="828675" cy="1381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5856" y="2627540"/>
            <a:ext cx="895350" cy="184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1165" y="2103665"/>
            <a:ext cx="828675" cy="2371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2988" y="1655990"/>
            <a:ext cx="800100" cy="2819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0777" y="1132115"/>
            <a:ext cx="781050" cy="33432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7537" y="5310338"/>
            <a:ext cx="6495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Have I put these in the right order? How do you know?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9244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219" y="313509"/>
            <a:ext cx="4599284" cy="29522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384" y="3902392"/>
            <a:ext cx="4498025" cy="28249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9983" y="659960"/>
            <a:ext cx="29942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Complete the order from shortest to tallest. 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5185409" y="4037608"/>
            <a:ext cx="29942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Can you make your own towers to compare?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1115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3 things shorter than you?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3 things taller than you?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4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</a:t>
            </a:r>
            <a:r>
              <a:rPr lang="en-GB" smtClean="0"/>
              <a:t>find 3 things </a:t>
            </a:r>
            <a:r>
              <a:rPr lang="en-GB" dirty="0" smtClean="0"/>
              <a:t>the same height as you?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67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1.7|3.5|2.1|3.2|1.9|2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6|6.8|5.7|4.8|6.6|5.6|8.5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5.2|5.8|6.7|4.3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7|3.6|9.3|3.4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2|4.6|21.6|8.4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4097</TotalTime>
  <Words>177</Words>
  <Application>Microsoft Office PowerPoint</Application>
  <PresentationFormat>On-screen Show (4:3)</PresentationFormat>
  <Paragraphs>35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3 things shorter than you?</vt:lpstr>
      <vt:lpstr>Can you find 3 things taller than you?</vt:lpstr>
      <vt:lpstr>Can you find 3 things the same height as you?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230</cp:revision>
  <dcterms:created xsi:type="dcterms:W3CDTF">2019-07-05T11:02:13Z</dcterms:created>
  <dcterms:modified xsi:type="dcterms:W3CDTF">2021-02-22T13:48:16Z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