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C3F22-7431-4341-B170-B5186AC85FD1}" type="datetimeFigureOut">
              <a:rPr lang="en-GB" smtClean="0"/>
              <a:t>30/04/2021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5FE8B-17D3-451D-B26A-5E68A26A14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24680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C3F22-7431-4341-B170-B5186AC85FD1}" type="datetimeFigureOut">
              <a:rPr lang="en-GB" smtClean="0"/>
              <a:t>30/04/2021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5FE8B-17D3-451D-B26A-5E68A26A14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15713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C3F22-7431-4341-B170-B5186AC85FD1}" type="datetimeFigureOut">
              <a:rPr lang="en-GB" smtClean="0"/>
              <a:t>30/04/2021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5FE8B-17D3-451D-B26A-5E68A26A14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82989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C3F22-7431-4341-B170-B5186AC85FD1}" type="datetimeFigureOut">
              <a:rPr lang="en-GB" smtClean="0"/>
              <a:t>30/04/2021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5FE8B-17D3-451D-B26A-5E68A26A14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84988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C3F22-7431-4341-B170-B5186AC85FD1}" type="datetimeFigureOut">
              <a:rPr lang="en-GB" smtClean="0"/>
              <a:t>30/04/2021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5FE8B-17D3-451D-B26A-5E68A26A14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84185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C3F22-7431-4341-B170-B5186AC85FD1}" type="datetimeFigureOut">
              <a:rPr lang="en-GB" smtClean="0"/>
              <a:t>30/04/2021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5FE8B-17D3-451D-B26A-5E68A26A14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38416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C3F22-7431-4341-B170-B5186AC85FD1}" type="datetimeFigureOut">
              <a:rPr lang="en-GB" smtClean="0"/>
              <a:t>30/04/2021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5FE8B-17D3-451D-B26A-5E68A26A14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26000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C3F22-7431-4341-B170-B5186AC85FD1}" type="datetimeFigureOut">
              <a:rPr lang="en-GB" smtClean="0"/>
              <a:t>30/04/2021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5FE8B-17D3-451D-B26A-5E68A26A14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7772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C3F22-7431-4341-B170-B5186AC85FD1}" type="datetimeFigureOut">
              <a:rPr lang="en-GB" smtClean="0"/>
              <a:t>30/04/2021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5FE8B-17D3-451D-B26A-5E68A26A14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6891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C3F22-7431-4341-B170-B5186AC85FD1}" type="datetimeFigureOut">
              <a:rPr lang="en-GB" smtClean="0"/>
              <a:t>30/04/2021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5FE8B-17D3-451D-B26A-5E68A26A14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52268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C3F22-7431-4341-B170-B5186AC85FD1}" type="datetimeFigureOut">
              <a:rPr lang="en-GB" smtClean="0"/>
              <a:t>30/04/2021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5FE8B-17D3-451D-B26A-5E68A26A14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1319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CC3F22-7431-4341-B170-B5186AC85FD1}" type="datetimeFigureOut">
              <a:rPr lang="en-GB" smtClean="0"/>
              <a:t>30/04/2021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F5FE8B-17D3-451D-B26A-5E68A26A14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12310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Oval Callout 3"/>
          <p:cNvSpPr/>
          <p:nvPr/>
        </p:nvSpPr>
        <p:spPr>
          <a:xfrm>
            <a:off x="445325" y="305256"/>
            <a:ext cx="3042458" cy="1634213"/>
          </a:xfrm>
          <a:prstGeom prst="wedgeEllipseCallout">
            <a:avLst>
              <a:gd name="adj1" fmla="val 66065"/>
              <a:gd name="adj2" fmla="val -5965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500" dirty="0" smtClean="0">
                <a:solidFill>
                  <a:schemeClr val="tx1"/>
                </a:solidFill>
                <a:latin typeface="Twinkl Precursive" panose="02000000000000000000" pitchFamily="2" charset="0"/>
              </a:rPr>
              <a:t>How did you get the cold?</a:t>
            </a:r>
            <a:endParaRPr lang="en-GB" sz="2500" dirty="0">
              <a:solidFill>
                <a:schemeClr val="tx1"/>
              </a:solidFill>
              <a:latin typeface="Twinkl Precursive" panose="02000000000000000000" pitchFamily="2" charset="0"/>
            </a:endParaRPr>
          </a:p>
        </p:txBody>
      </p:sp>
      <p:sp>
        <p:nvSpPr>
          <p:cNvPr id="5" name="Oval Callout 4"/>
          <p:cNvSpPr/>
          <p:nvPr/>
        </p:nvSpPr>
        <p:spPr>
          <a:xfrm>
            <a:off x="8778875" y="4552868"/>
            <a:ext cx="3003269" cy="1951071"/>
          </a:xfrm>
          <a:prstGeom prst="wedgeEllipseCallout">
            <a:avLst>
              <a:gd name="adj1" fmla="val -74954"/>
              <a:gd name="adj2" fmla="val 20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500" dirty="0" smtClean="0">
                <a:solidFill>
                  <a:schemeClr val="tx1"/>
                </a:solidFill>
                <a:latin typeface="Twinkl Precursive" panose="02000000000000000000" pitchFamily="2" charset="0"/>
              </a:rPr>
              <a:t>I got the cold after a run in the rain.</a:t>
            </a:r>
            <a:endParaRPr lang="en-GB" sz="2500" dirty="0">
              <a:solidFill>
                <a:schemeClr val="tx1"/>
              </a:solidFill>
              <a:latin typeface="Twinkl Precursive" panose="02000000000000000000" pitchFamily="2" charset="0"/>
            </a:endParaRPr>
          </a:p>
        </p:txBody>
      </p:sp>
      <p:sp>
        <p:nvSpPr>
          <p:cNvPr id="6" name="Oval Callout 5"/>
          <p:cNvSpPr/>
          <p:nvPr/>
        </p:nvSpPr>
        <p:spPr>
          <a:xfrm>
            <a:off x="361250" y="2316163"/>
            <a:ext cx="3091064" cy="1860011"/>
          </a:xfrm>
          <a:prstGeom prst="wedgeEllipseCallout">
            <a:avLst>
              <a:gd name="adj1" fmla="val 66065"/>
              <a:gd name="adj2" fmla="val -5965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500" dirty="0" smtClean="0">
                <a:solidFill>
                  <a:schemeClr val="tx1"/>
                </a:solidFill>
                <a:latin typeface="Twinkl Precursive" panose="02000000000000000000" pitchFamily="2" charset="0"/>
              </a:rPr>
              <a:t>What sort of cake did you make?</a:t>
            </a:r>
            <a:endParaRPr lang="en-GB" sz="2500" dirty="0">
              <a:solidFill>
                <a:schemeClr val="tx1"/>
              </a:solidFill>
              <a:latin typeface="Twinkl Precursive" panose="02000000000000000000" pitchFamily="2" charset="0"/>
            </a:endParaRPr>
          </a:p>
        </p:txBody>
      </p:sp>
      <p:sp>
        <p:nvSpPr>
          <p:cNvPr id="7" name="Oval Callout 6"/>
          <p:cNvSpPr/>
          <p:nvPr/>
        </p:nvSpPr>
        <p:spPr>
          <a:xfrm>
            <a:off x="8471691" y="206263"/>
            <a:ext cx="3134230" cy="1895373"/>
          </a:xfrm>
          <a:prstGeom prst="wedgeEllipseCallout">
            <a:avLst>
              <a:gd name="adj1" fmla="val -74954"/>
              <a:gd name="adj2" fmla="val 20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500" dirty="0" smtClean="0">
                <a:solidFill>
                  <a:schemeClr val="tx1"/>
                </a:solidFill>
                <a:latin typeface="Twinkl Precursive" panose="02000000000000000000" pitchFamily="2" charset="0"/>
              </a:rPr>
              <a:t>It was a chocolate rabbit cake.</a:t>
            </a:r>
            <a:endParaRPr lang="en-GB" sz="2500" dirty="0">
              <a:solidFill>
                <a:schemeClr val="tx1"/>
              </a:solidFill>
              <a:latin typeface="Twinkl Precursive" panose="02000000000000000000" pitchFamily="2" charset="0"/>
            </a:endParaRPr>
          </a:p>
        </p:txBody>
      </p:sp>
      <p:sp>
        <p:nvSpPr>
          <p:cNvPr id="8" name="Oval Callout 7"/>
          <p:cNvSpPr/>
          <p:nvPr/>
        </p:nvSpPr>
        <p:spPr>
          <a:xfrm>
            <a:off x="409856" y="4552868"/>
            <a:ext cx="3042458" cy="1742065"/>
          </a:xfrm>
          <a:prstGeom prst="wedgeEllipseCallout">
            <a:avLst>
              <a:gd name="adj1" fmla="val 66065"/>
              <a:gd name="adj2" fmla="val -5965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500" dirty="0" smtClean="0">
                <a:solidFill>
                  <a:schemeClr val="tx1"/>
                </a:solidFill>
                <a:latin typeface="Twinkl Precursive" panose="02000000000000000000" pitchFamily="2" charset="0"/>
              </a:rPr>
              <a:t>How did the pigs die?</a:t>
            </a:r>
            <a:endParaRPr lang="en-GB" sz="2500" dirty="0">
              <a:solidFill>
                <a:schemeClr val="tx1"/>
              </a:solidFill>
              <a:latin typeface="Twinkl Precursive" panose="02000000000000000000" pitchFamily="2" charset="0"/>
            </a:endParaRPr>
          </a:p>
        </p:txBody>
      </p:sp>
      <p:sp>
        <p:nvSpPr>
          <p:cNvPr id="9" name="Oval Callout 8"/>
          <p:cNvSpPr/>
          <p:nvPr/>
        </p:nvSpPr>
        <p:spPr>
          <a:xfrm>
            <a:off x="8602652" y="2375999"/>
            <a:ext cx="3003269" cy="1951071"/>
          </a:xfrm>
          <a:prstGeom prst="wedgeEllipseCallout">
            <a:avLst>
              <a:gd name="adj1" fmla="val -74954"/>
              <a:gd name="adj2" fmla="val 20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500" dirty="0" smtClean="0">
                <a:solidFill>
                  <a:schemeClr val="tx1"/>
                </a:solidFill>
                <a:latin typeface="Twinkl Precursive" panose="02000000000000000000" pitchFamily="2" charset="0"/>
              </a:rPr>
              <a:t>The pigs died in their houses.</a:t>
            </a:r>
            <a:endParaRPr lang="en-GB" sz="2500" dirty="0">
              <a:solidFill>
                <a:schemeClr val="tx1"/>
              </a:solidFill>
              <a:latin typeface="Twinkl Precursive" panose="02000000000000000000" pitchFamily="2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4666347" y="2066274"/>
            <a:ext cx="2546050" cy="2486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38311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Oval Callout 3"/>
          <p:cNvSpPr/>
          <p:nvPr/>
        </p:nvSpPr>
        <p:spPr>
          <a:xfrm>
            <a:off x="445325" y="305256"/>
            <a:ext cx="3042458" cy="1634213"/>
          </a:xfrm>
          <a:prstGeom prst="wedgeEllipseCallout">
            <a:avLst>
              <a:gd name="adj1" fmla="val 66065"/>
              <a:gd name="adj2" fmla="val -5965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500" dirty="0" smtClean="0">
                <a:solidFill>
                  <a:schemeClr val="tx1"/>
                </a:solidFill>
                <a:latin typeface="Twinkl Precursive" panose="02000000000000000000" pitchFamily="2" charset="0"/>
              </a:rPr>
              <a:t>How did you get the cold?</a:t>
            </a:r>
            <a:endParaRPr lang="en-GB" sz="2500" dirty="0">
              <a:solidFill>
                <a:schemeClr val="tx1"/>
              </a:solidFill>
              <a:latin typeface="Twinkl Precursive" panose="02000000000000000000" pitchFamily="2" charset="0"/>
            </a:endParaRPr>
          </a:p>
        </p:txBody>
      </p:sp>
      <p:sp>
        <p:nvSpPr>
          <p:cNvPr id="5" name="Oval Callout 4"/>
          <p:cNvSpPr/>
          <p:nvPr/>
        </p:nvSpPr>
        <p:spPr>
          <a:xfrm>
            <a:off x="8730269" y="4547095"/>
            <a:ext cx="3051875" cy="2176869"/>
          </a:xfrm>
          <a:prstGeom prst="wedgeEllipseCallout">
            <a:avLst>
              <a:gd name="adj1" fmla="val -74954"/>
              <a:gd name="adj2" fmla="val 20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 dirty="0">
              <a:solidFill>
                <a:schemeClr val="tx1"/>
              </a:solidFill>
              <a:latin typeface="Twinkl Precursive" panose="02000000000000000000" pitchFamily="2" charset="0"/>
            </a:endParaRPr>
          </a:p>
        </p:txBody>
      </p:sp>
      <p:sp>
        <p:nvSpPr>
          <p:cNvPr id="6" name="Oval Callout 5"/>
          <p:cNvSpPr/>
          <p:nvPr/>
        </p:nvSpPr>
        <p:spPr>
          <a:xfrm>
            <a:off x="361250" y="2316163"/>
            <a:ext cx="3091064" cy="1860011"/>
          </a:xfrm>
          <a:prstGeom prst="wedgeEllipseCallout">
            <a:avLst>
              <a:gd name="adj1" fmla="val 66065"/>
              <a:gd name="adj2" fmla="val -5965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500" dirty="0" smtClean="0">
                <a:solidFill>
                  <a:schemeClr val="tx1"/>
                </a:solidFill>
                <a:latin typeface="Twinkl Precursive" panose="02000000000000000000" pitchFamily="2" charset="0"/>
              </a:rPr>
              <a:t>What sort of cake did you make?</a:t>
            </a:r>
            <a:endParaRPr lang="en-GB" sz="2500" dirty="0">
              <a:solidFill>
                <a:schemeClr val="tx1"/>
              </a:solidFill>
              <a:latin typeface="Twinkl Precursive" panose="02000000000000000000" pitchFamily="2" charset="0"/>
            </a:endParaRPr>
          </a:p>
        </p:txBody>
      </p:sp>
      <p:sp>
        <p:nvSpPr>
          <p:cNvPr id="7" name="Oval Callout 6"/>
          <p:cNvSpPr/>
          <p:nvPr/>
        </p:nvSpPr>
        <p:spPr>
          <a:xfrm>
            <a:off x="8471691" y="85231"/>
            <a:ext cx="3274984" cy="2016406"/>
          </a:xfrm>
          <a:prstGeom prst="wedgeEllipseCallout">
            <a:avLst>
              <a:gd name="adj1" fmla="val -74954"/>
              <a:gd name="adj2" fmla="val 20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 dirty="0">
              <a:solidFill>
                <a:schemeClr val="tx1"/>
              </a:solidFill>
              <a:latin typeface="Twinkl Precursive" panose="02000000000000000000" pitchFamily="2" charset="0"/>
            </a:endParaRPr>
          </a:p>
        </p:txBody>
      </p:sp>
      <p:sp>
        <p:nvSpPr>
          <p:cNvPr id="8" name="Oval Callout 7"/>
          <p:cNvSpPr/>
          <p:nvPr/>
        </p:nvSpPr>
        <p:spPr>
          <a:xfrm>
            <a:off x="409856" y="4552868"/>
            <a:ext cx="3042458" cy="1742065"/>
          </a:xfrm>
          <a:prstGeom prst="wedgeEllipseCallout">
            <a:avLst>
              <a:gd name="adj1" fmla="val 66065"/>
              <a:gd name="adj2" fmla="val -5965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500" dirty="0" smtClean="0">
                <a:solidFill>
                  <a:schemeClr val="tx1"/>
                </a:solidFill>
                <a:latin typeface="Twinkl Precursive" panose="02000000000000000000" pitchFamily="2" charset="0"/>
              </a:rPr>
              <a:t>How did the pigs die?</a:t>
            </a:r>
            <a:endParaRPr lang="en-GB" sz="2500" dirty="0">
              <a:solidFill>
                <a:schemeClr val="tx1"/>
              </a:solidFill>
              <a:latin typeface="Twinkl Precursive" panose="02000000000000000000" pitchFamily="2" charset="0"/>
            </a:endParaRPr>
          </a:p>
        </p:txBody>
      </p:sp>
      <p:sp>
        <p:nvSpPr>
          <p:cNvPr id="9" name="Oval Callout 8"/>
          <p:cNvSpPr/>
          <p:nvPr/>
        </p:nvSpPr>
        <p:spPr>
          <a:xfrm>
            <a:off x="8602652" y="2193713"/>
            <a:ext cx="3144023" cy="2133358"/>
          </a:xfrm>
          <a:prstGeom prst="wedgeEllipseCallout">
            <a:avLst>
              <a:gd name="adj1" fmla="val -74954"/>
              <a:gd name="adj2" fmla="val 20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 dirty="0">
              <a:solidFill>
                <a:schemeClr val="tx1"/>
              </a:solidFill>
              <a:latin typeface="Twinkl Precursive" panose="02000000000000000000" pitchFamily="2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4666347" y="2066274"/>
            <a:ext cx="2546050" cy="2486594"/>
          </a:xfrm>
          <a:prstGeom prst="rect">
            <a:avLst/>
          </a:prstGeom>
        </p:spPr>
      </p:pic>
      <p:cxnSp>
        <p:nvCxnSpPr>
          <p:cNvPr id="12" name="Straight Connector 11"/>
          <p:cNvCxnSpPr/>
          <p:nvPr/>
        </p:nvCxnSpPr>
        <p:spPr>
          <a:xfrm flipV="1">
            <a:off x="8987246" y="490892"/>
            <a:ext cx="1998617" cy="7527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flipV="1">
            <a:off x="8730269" y="806627"/>
            <a:ext cx="2778108" cy="957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 flipV="1">
            <a:off x="8730269" y="1167272"/>
            <a:ext cx="2778108" cy="957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V="1">
            <a:off x="8730269" y="1525761"/>
            <a:ext cx="2778108" cy="957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 flipV="1">
            <a:off x="9165976" y="1853547"/>
            <a:ext cx="2017374" cy="10671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V="1">
            <a:off x="9167327" y="2513926"/>
            <a:ext cx="1998617" cy="7527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V="1">
            <a:off x="8910350" y="2829661"/>
            <a:ext cx="2778108" cy="957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 flipV="1">
            <a:off x="8910350" y="3190306"/>
            <a:ext cx="2778108" cy="957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V="1">
            <a:off x="8910350" y="3548795"/>
            <a:ext cx="2778108" cy="957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 flipV="1">
            <a:off x="9346057" y="3876581"/>
            <a:ext cx="2017374" cy="10671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 flipV="1">
            <a:off x="9167327" y="4966012"/>
            <a:ext cx="1998617" cy="7527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 flipV="1">
            <a:off x="8910350" y="5281747"/>
            <a:ext cx="2778108" cy="957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flipV="1">
            <a:off x="8910350" y="5642392"/>
            <a:ext cx="2778108" cy="957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 flipV="1">
            <a:off x="8910350" y="6000881"/>
            <a:ext cx="2778108" cy="957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 flipV="1">
            <a:off x="9346057" y="6328667"/>
            <a:ext cx="2017374" cy="10671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663155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Oval Callout 3"/>
          <p:cNvSpPr/>
          <p:nvPr/>
        </p:nvSpPr>
        <p:spPr>
          <a:xfrm>
            <a:off x="445325" y="305256"/>
            <a:ext cx="3042458" cy="1634213"/>
          </a:xfrm>
          <a:prstGeom prst="wedgeEllipseCallout">
            <a:avLst>
              <a:gd name="adj1" fmla="val 66065"/>
              <a:gd name="adj2" fmla="val -5965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500" dirty="0" smtClean="0">
                <a:solidFill>
                  <a:schemeClr val="tx1"/>
                </a:solidFill>
                <a:latin typeface="Twinkl Precursive" panose="02000000000000000000" pitchFamily="2" charset="0"/>
              </a:rPr>
              <a:t>How did you get the cold?</a:t>
            </a:r>
            <a:endParaRPr lang="en-GB" sz="2500" dirty="0">
              <a:solidFill>
                <a:schemeClr val="tx1"/>
              </a:solidFill>
              <a:latin typeface="Twinkl Precursive" panose="02000000000000000000" pitchFamily="2" charset="0"/>
            </a:endParaRPr>
          </a:p>
        </p:txBody>
      </p:sp>
      <p:sp>
        <p:nvSpPr>
          <p:cNvPr id="5" name="Oval Callout 4"/>
          <p:cNvSpPr/>
          <p:nvPr/>
        </p:nvSpPr>
        <p:spPr>
          <a:xfrm>
            <a:off x="8730269" y="4547095"/>
            <a:ext cx="3051875" cy="2176869"/>
          </a:xfrm>
          <a:prstGeom prst="wedgeEllipseCallout">
            <a:avLst>
              <a:gd name="adj1" fmla="val -74954"/>
              <a:gd name="adj2" fmla="val 20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 dirty="0">
              <a:solidFill>
                <a:schemeClr val="tx1"/>
              </a:solidFill>
              <a:latin typeface="Twinkl Precursive" panose="02000000000000000000" pitchFamily="2" charset="0"/>
            </a:endParaRPr>
          </a:p>
        </p:txBody>
      </p:sp>
      <p:sp>
        <p:nvSpPr>
          <p:cNvPr id="6" name="Oval Callout 5"/>
          <p:cNvSpPr/>
          <p:nvPr/>
        </p:nvSpPr>
        <p:spPr>
          <a:xfrm>
            <a:off x="324234" y="2198961"/>
            <a:ext cx="3284639" cy="2109900"/>
          </a:xfrm>
          <a:prstGeom prst="wedgeEllipseCallout">
            <a:avLst>
              <a:gd name="adj1" fmla="val 66065"/>
              <a:gd name="adj2" fmla="val -5965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 dirty="0">
              <a:solidFill>
                <a:schemeClr val="tx1"/>
              </a:solidFill>
              <a:latin typeface="Twinkl Precursive" panose="02000000000000000000" pitchFamily="2" charset="0"/>
            </a:endParaRPr>
          </a:p>
        </p:txBody>
      </p:sp>
      <p:sp>
        <p:nvSpPr>
          <p:cNvPr id="7" name="Oval Callout 6"/>
          <p:cNvSpPr/>
          <p:nvPr/>
        </p:nvSpPr>
        <p:spPr>
          <a:xfrm>
            <a:off x="8471691" y="85231"/>
            <a:ext cx="3274984" cy="2016406"/>
          </a:xfrm>
          <a:prstGeom prst="wedgeEllipseCallout">
            <a:avLst>
              <a:gd name="adj1" fmla="val -74954"/>
              <a:gd name="adj2" fmla="val 20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 dirty="0">
              <a:solidFill>
                <a:schemeClr val="tx1"/>
              </a:solidFill>
              <a:latin typeface="Twinkl Precursive" panose="02000000000000000000" pitchFamily="2" charset="0"/>
            </a:endParaRPr>
          </a:p>
        </p:txBody>
      </p:sp>
      <p:sp>
        <p:nvSpPr>
          <p:cNvPr id="8" name="Oval Callout 7"/>
          <p:cNvSpPr/>
          <p:nvPr/>
        </p:nvSpPr>
        <p:spPr>
          <a:xfrm>
            <a:off x="445325" y="4435029"/>
            <a:ext cx="3091064" cy="2171096"/>
          </a:xfrm>
          <a:prstGeom prst="wedgeEllipseCallout">
            <a:avLst>
              <a:gd name="adj1" fmla="val 66065"/>
              <a:gd name="adj2" fmla="val -5965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 dirty="0">
              <a:solidFill>
                <a:schemeClr val="tx1"/>
              </a:solidFill>
              <a:latin typeface="Twinkl Precursive" panose="02000000000000000000" pitchFamily="2" charset="0"/>
            </a:endParaRPr>
          </a:p>
        </p:txBody>
      </p:sp>
      <p:sp>
        <p:nvSpPr>
          <p:cNvPr id="9" name="Oval Callout 8"/>
          <p:cNvSpPr/>
          <p:nvPr/>
        </p:nvSpPr>
        <p:spPr>
          <a:xfrm>
            <a:off x="8602652" y="2193713"/>
            <a:ext cx="3144023" cy="2133358"/>
          </a:xfrm>
          <a:prstGeom prst="wedgeEllipseCallout">
            <a:avLst>
              <a:gd name="adj1" fmla="val -74954"/>
              <a:gd name="adj2" fmla="val 20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 dirty="0">
              <a:solidFill>
                <a:schemeClr val="tx1"/>
              </a:solidFill>
              <a:latin typeface="Twinkl Precursive" panose="02000000000000000000" pitchFamily="2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4666347" y="2066274"/>
            <a:ext cx="2546050" cy="2486594"/>
          </a:xfrm>
          <a:prstGeom prst="rect">
            <a:avLst/>
          </a:prstGeom>
        </p:spPr>
      </p:pic>
      <p:cxnSp>
        <p:nvCxnSpPr>
          <p:cNvPr id="12" name="Straight Connector 11"/>
          <p:cNvCxnSpPr/>
          <p:nvPr/>
        </p:nvCxnSpPr>
        <p:spPr>
          <a:xfrm flipV="1">
            <a:off x="8987246" y="490892"/>
            <a:ext cx="1998617" cy="7527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flipV="1">
            <a:off x="8730269" y="806627"/>
            <a:ext cx="2778108" cy="957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 flipV="1">
            <a:off x="8730269" y="1167272"/>
            <a:ext cx="2778108" cy="957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V="1">
            <a:off x="8730269" y="1525761"/>
            <a:ext cx="2778108" cy="957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 flipV="1">
            <a:off x="9165976" y="1853547"/>
            <a:ext cx="2017374" cy="10671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V="1">
            <a:off x="9167327" y="2513926"/>
            <a:ext cx="1998617" cy="7527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V="1">
            <a:off x="8910350" y="2829661"/>
            <a:ext cx="2778108" cy="957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 flipV="1">
            <a:off x="8910350" y="3190306"/>
            <a:ext cx="2778108" cy="957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V="1">
            <a:off x="8910350" y="3548795"/>
            <a:ext cx="2778108" cy="957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 flipV="1">
            <a:off x="9346057" y="3876581"/>
            <a:ext cx="2017374" cy="10671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 flipV="1">
            <a:off x="9167327" y="4966012"/>
            <a:ext cx="1998617" cy="7527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 flipV="1">
            <a:off x="8910350" y="5281747"/>
            <a:ext cx="2778108" cy="957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flipV="1">
            <a:off x="8910350" y="5642392"/>
            <a:ext cx="2778108" cy="957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 flipV="1">
            <a:off x="8910350" y="6000881"/>
            <a:ext cx="2778108" cy="957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 flipV="1">
            <a:off x="9346057" y="6328667"/>
            <a:ext cx="2017374" cy="10671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 flipV="1">
            <a:off x="885922" y="2597402"/>
            <a:ext cx="1998617" cy="7527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 flipV="1">
            <a:off x="628945" y="2913137"/>
            <a:ext cx="2778108" cy="957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 flipV="1">
            <a:off x="628945" y="3273782"/>
            <a:ext cx="2778108" cy="957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 flipV="1">
            <a:off x="628945" y="3632271"/>
            <a:ext cx="2778108" cy="957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 flipV="1">
            <a:off x="1064652" y="3960057"/>
            <a:ext cx="2017374" cy="10671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 flipV="1">
            <a:off x="904080" y="4777936"/>
            <a:ext cx="1998617" cy="7527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 flipV="1">
            <a:off x="647103" y="5093671"/>
            <a:ext cx="2778108" cy="957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 flipV="1">
            <a:off x="647103" y="5454316"/>
            <a:ext cx="2778108" cy="957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 flipV="1">
            <a:off x="647103" y="5812805"/>
            <a:ext cx="2778108" cy="957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 flipV="1">
            <a:off x="1082810" y="6140591"/>
            <a:ext cx="2017374" cy="10671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649554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74</Words>
  <Application>Microsoft Office PowerPoint</Application>
  <PresentationFormat>Widescreen</PresentationFormat>
  <Paragraphs>10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Twinkl Precursive</vt:lpstr>
      <vt:lpstr>Office Theme</vt:lpstr>
      <vt:lpstr>PowerPoint Presentation</vt:lpstr>
      <vt:lpstr>PowerPoint Presentation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Geals BTP</dc:creator>
  <cp:lastModifiedBy>J Geals BTP</cp:lastModifiedBy>
  <cp:revision>3</cp:revision>
  <dcterms:created xsi:type="dcterms:W3CDTF">2021-04-30T11:21:11Z</dcterms:created>
  <dcterms:modified xsi:type="dcterms:W3CDTF">2021-04-30T11:38:08Z</dcterms:modified>
</cp:coreProperties>
</file>