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E2A014D-B6B1-4054-9C27-2036B93D4DEB}"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813862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2A014D-B6B1-4054-9C27-2036B93D4DEB}"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1475498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2A014D-B6B1-4054-9C27-2036B93D4DEB}"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1432316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E2A014D-B6B1-4054-9C27-2036B93D4DEB}"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2618732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E2A014D-B6B1-4054-9C27-2036B93D4DEB}" type="datetimeFigureOut">
              <a:rPr lang="en-GB" smtClean="0"/>
              <a:t>17/05/2021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398288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E2A014D-B6B1-4054-9C27-2036B93D4DEB}" type="datetimeFigureOut">
              <a:rPr lang="en-GB" smtClean="0"/>
              <a:t>17/05/2021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932491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2A014D-B6B1-4054-9C27-2036B93D4DEB}" type="datetimeFigureOut">
              <a:rPr lang="en-GB" smtClean="0"/>
              <a:t>17/05/2021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51220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E2A014D-B6B1-4054-9C27-2036B93D4DEB}"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1186655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E2A014D-B6B1-4054-9C27-2036B93D4DEB}"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2966241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2A014D-B6B1-4054-9C27-2036B93D4DEB}"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734165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2A014D-B6B1-4054-9C27-2036B93D4DEB}"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2813039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2A014D-B6B1-4054-9C27-2036B93D4DEB}" type="datetimeFigureOut">
              <a:rPr lang="en-GB" smtClean="0"/>
              <a:t>17/05/2021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E635B8-FC63-45C2-86D0-B98E3CAF0D4F}" type="slidenum">
              <a:rPr lang="en-GB" smtClean="0"/>
              <a:t>‹#›</a:t>
            </a:fld>
            <a:endParaRPr lang="en-GB"/>
          </a:p>
        </p:txBody>
      </p:sp>
    </p:spTree>
    <p:extLst>
      <p:ext uri="{BB962C8B-B14F-4D97-AF65-F5344CB8AC3E}">
        <p14:creationId xmlns:p14="http://schemas.microsoft.com/office/powerpoint/2010/main" val="36883255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6477" y="285954"/>
            <a:ext cx="10768084" cy="5519460"/>
          </a:xfrm>
          <a:prstGeom prst="rect">
            <a:avLst/>
          </a:prstGeom>
        </p:spPr>
        <p:txBody>
          <a:bodyPr wrap="square">
            <a:spAutoFit/>
          </a:bodyPr>
          <a:lstStyle/>
          <a:p>
            <a:pPr>
              <a:spcAft>
                <a:spcPts val="365"/>
              </a:spcAft>
            </a:pPr>
            <a:r>
              <a:rPr lang="en-GB" sz="2400" b="1" u="sng" dirty="0">
                <a:latin typeface="Twinkl Cursive Looped" panose="02000000000000000000" pitchFamily="2" charset="0"/>
                <a:ea typeface="Calibri" panose="020F0502020204030204" pitchFamily="34" charset="0"/>
                <a:cs typeface="Calibri" panose="020F0502020204030204" pitchFamily="34" charset="0"/>
              </a:rPr>
              <a:t>TUESDAY</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365"/>
              </a:spcAft>
            </a:pPr>
            <a:r>
              <a:rPr lang="en-GB" sz="2400" dirty="0">
                <a:latin typeface="Twinkl Cursive Looped" panose="02000000000000000000" pitchFamily="2" charset="0"/>
                <a:ea typeface="Calibri" panose="020F0502020204030204" pitchFamily="34" charset="0"/>
                <a:cs typeface="Calibri" panose="020F0502020204030204" pitchFamily="34" charset="0"/>
              </a:rPr>
              <a:t>You are now going to write your description of your child, exaggerating their physical appearance and also talking about how they behave!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sz="2400" dirty="0">
                <a:latin typeface="Twinkl Cursive Looped" panose="02000000000000000000" pitchFamily="2" charset="0"/>
                <a:ea typeface="Calibri" panose="020F0502020204030204" pitchFamily="34" charset="0"/>
                <a:cs typeface="Arial" panose="020B0604020202020204" pitchFamily="34" charset="0"/>
              </a:rPr>
              <a:t>•</a:t>
            </a:r>
            <a:r>
              <a:rPr lang="en-GB" sz="2400" dirty="0">
                <a:latin typeface="Twinkl Cursive Looped" panose="02000000000000000000" pitchFamily="2" charset="0"/>
                <a:ea typeface="Calibri" panose="020F0502020204030204" pitchFamily="34" charset="0"/>
                <a:cs typeface="Calibri" panose="020F0502020204030204" pitchFamily="34" charset="0"/>
              </a:rPr>
              <a:t>It would be great if you could structure it like Roald Dahl and we did when we wrote about Willy Wonka, with the first paragraph describing their physical appearance, and the second paragraph describing their behaviour, through a parent who is talking about them!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sz="2400"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 </a:t>
            </a:r>
            <a:endParaRPr lang="en-GB" sz="2400" dirty="0">
              <a:solidFill>
                <a:srgbClr val="000000"/>
              </a:solidFill>
              <a:latin typeface="Comic Sans MS" panose="030F0702030302020204" pitchFamily="66" charset="0"/>
              <a:ea typeface="Calibri" panose="020F0502020204030204" pitchFamily="34" charset="0"/>
              <a:cs typeface="Comic Sans MS" panose="030F0702030302020204" pitchFamily="66" charset="0"/>
            </a:endParaRPr>
          </a:p>
          <a:p>
            <a:pPr>
              <a:spcAft>
                <a:spcPts val="0"/>
              </a:spcAft>
            </a:pPr>
            <a:r>
              <a:rPr lang="en-GB" sz="2400" b="1" u="sng"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Use your notes from yesterday to write two paragraphs describing your character as vividly as possible. </a:t>
            </a:r>
            <a:endParaRPr lang="en-GB" sz="2400" dirty="0">
              <a:solidFill>
                <a:srgbClr val="000000"/>
              </a:solidFill>
              <a:latin typeface="Comic Sans MS" panose="030F0702030302020204" pitchFamily="66" charset="0"/>
              <a:ea typeface="Calibri" panose="020F0502020204030204" pitchFamily="34" charset="0"/>
              <a:cs typeface="Comic Sans MS" panose="030F0702030302020204" pitchFamily="66" charset="0"/>
            </a:endParaRPr>
          </a:p>
          <a:p>
            <a:pPr>
              <a:spcAft>
                <a:spcPts val="425"/>
              </a:spcAft>
            </a:pPr>
            <a:r>
              <a:rPr lang="en-GB" sz="2400"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 Use interesting adjectives and expanded noun phrases </a:t>
            </a:r>
            <a:endParaRPr lang="en-GB" sz="2400" dirty="0">
              <a:solidFill>
                <a:srgbClr val="000000"/>
              </a:solidFill>
              <a:latin typeface="Comic Sans MS" panose="030F0702030302020204" pitchFamily="66" charset="0"/>
              <a:ea typeface="Calibri" panose="020F0502020204030204" pitchFamily="34" charset="0"/>
              <a:cs typeface="Comic Sans MS" panose="030F0702030302020204" pitchFamily="66" charset="0"/>
            </a:endParaRPr>
          </a:p>
          <a:p>
            <a:pPr>
              <a:spcAft>
                <a:spcPts val="425"/>
              </a:spcAft>
            </a:pPr>
            <a:r>
              <a:rPr lang="en-GB" sz="2400"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 Describe your character’s appearance, clothes and personality </a:t>
            </a:r>
            <a:endParaRPr lang="en-GB" sz="2400" dirty="0">
              <a:solidFill>
                <a:srgbClr val="000000"/>
              </a:solidFill>
              <a:latin typeface="Comic Sans MS" panose="030F0702030302020204" pitchFamily="66" charset="0"/>
              <a:ea typeface="Calibri" panose="020F0502020204030204" pitchFamily="34" charset="0"/>
              <a:cs typeface="Comic Sans MS" panose="030F0702030302020204" pitchFamily="66" charset="0"/>
            </a:endParaRPr>
          </a:p>
          <a:p>
            <a:pPr>
              <a:spcAft>
                <a:spcPts val="425"/>
              </a:spcAft>
            </a:pPr>
            <a:r>
              <a:rPr lang="en-GB" sz="2400"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 Use a simile to make comparisons </a:t>
            </a:r>
            <a:endParaRPr lang="en-GB" sz="2400" dirty="0">
              <a:solidFill>
                <a:srgbClr val="000000"/>
              </a:solidFill>
              <a:latin typeface="Comic Sans MS" panose="030F0702030302020204" pitchFamily="66" charset="0"/>
              <a:ea typeface="Calibri" panose="020F0502020204030204" pitchFamily="34" charset="0"/>
              <a:cs typeface="Comic Sans MS" panose="030F0702030302020204" pitchFamily="66" charset="0"/>
            </a:endParaRPr>
          </a:p>
          <a:p>
            <a:pPr>
              <a:spcAft>
                <a:spcPts val="0"/>
              </a:spcAft>
            </a:pPr>
            <a:r>
              <a:rPr lang="en-GB" sz="2400"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 Use alliteration </a:t>
            </a:r>
            <a:endParaRPr lang="en-GB" sz="2400" dirty="0">
              <a:solidFill>
                <a:srgbClr val="000000"/>
              </a:solidFill>
              <a:latin typeface="Comic Sans MS" panose="030F0702030302020204" pitchFamily="66" charset="0"/>
              <a:ea typeface="Calibri" panose="020F0502020204030204" pitchFamily="34" charset="0"/>
              <a:cs typeface="Comic Sans MS" panose="030F0702030302020204" pitchFamily="66" charset="0"/>
            </a:endParaRPr>
          </a:p>
        </p:txBody>
      </p:sp>
    </p:spTree>
    <p:extLst>
      <p:ext uri="{BB962C8B-B14F-4D97-AF65-F5344CB8AC3E}">
        <p14:creationId xmlns:p14="http://schemas.microsoft.com/office/powerpoint/2010/main" val="461149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828" y="129107"/>
            <a:ext cx="11750723" cy="6370975"/>
          </a:xfrm>
          <a:prstGeom prst="rect">
            <a:avLst/>
          </a:prstGeom>
        </p:spPr>
        <p:txBody>
          <a:bodyPr wrap="square">
            <a:spAutoFit/>
          </a:bodyPr>
          <a:lstStyle/>
          <a:p>
            <a:pPr algn="just">
              <a:spcAft>
                <a:spcPts val="0"/>
              </a:spcAft>
            </a:pPr>
            <a:r>
              <a:rPr lang="en-GB" sz="2400" dirty="0">
                <a:latin typeface="Twinkl Cursive Looped" panose="02000000000000000000" pitchFamily="2" charset="0"/>
                <a:ea typeface="Calibri" panose="020F0502020204030204" pitchFamily="34" charset="0"/>
                <a:cs typeface="Calibri" panose="020F0502020204030204" pitchFamily="34" charset="0"/>
              </a:rPr>
              <a:t>The next Golden Ticket was found by a small boy called Maximus </a:t>
            </a:r>
            <a:r>
              <a:rPr lang="en-GB" sz="2400" dirty="0" err="1">
                <a:latin typeface="Twinkl Cursive Looped" panose="02000000000000000000" pitchFamily="2" charset="0"/>
                <a:ea typeface="Calibri" panose="020F0502020204030204" pitchFamily="34" charset="0"/>
                <a:cs typeface="Calibri" panose="020F0502020204030204" pitchFamily="34" charset="0"/>
              </a:rPr>
              <a:t>Earsplitter</a:t>
            </a:r>
            <a:r>
              <a:rPr lang="en-GB" sz="2400" dirty="0">
                <a:latin typeface="Twinkl Cursive Looped" panose="02000000000000000000" pitchFamily="2" charset="0"/>
                <a:ea typeface="Calibri" panose="020F0502020204030204" pitchFamily="34" charset="0"/>
                <a:cs typeface="Calibri" panose="020F0502020204030204" pitchFamily="34" charset="0"/>
              </a:rPr>
              <a:t>. His voice boomed out like a foghorn from televisions across the land, making living rooms vibrate and scaring people’s dogs and cats, as he was interviewed for the evening news. His ear-piercing voice was so strident that he didn’t even need to speak into the microphone the reporter was waving at him – he could be heard clearly without it. Maximus’ ginormous mouth seemed to dominate his face, and his grin was as big as a Cheshire cat’s, stretching right from ear to ear. ‘LOOK HOW SHINY IT IS!’ he shouted, extraordinarily loudly, causing the cameraman to flinch and the picture on the screen to distort. ‘</a:t>
            </a:r>
            <a:r>
              <a:rPr lang="en-GB" sz="2400" i="1" dirty="0">
                <a:latin typeface="Twinkl Cursive Looped" panose="02000000000000000000" pitchFamily="2" charset="0"/>
                <a:ea typeface="Calibri" panose="020F0502020204030204" pitchFamily="34" charset="0"/>
                <a:cs typeface="Calibri" panose="020F0502020204030204" pitchFamily="34" charset="0"/>
              </a:rPr>
              <a:t>MY TICKET</a:t>
            </a:r>
            <a:r>
              <a:rPr lang="en-GB" sz="2400" dirty="0">
                <a:latin typeface="Twinkl Cursive Looped" panose="02000000000000000000" pitchFamily="2" charset="0"/>
                <a:ea typeface="Calibri" panose="020F0502020204030204" pitchFamily="34" charset="0"/>
                <a:cs typeface="Calibri" panose="020F0502020204030204" pitchFamily="34" charset="0"/>
              </a:rPr>
              <a:t>!’ he added, deafeningly. </a:t>
            </a:r>
            <a:endParaRPr lang="en-GB" sz="2400" dirty="0" smtClean="0">
              <a:latin typeface="Twinkl Cursive Looped" panose="02000000000000000000" pitchFamily="2" charset="0"/>
              <a:ea typeface="Calibri" panose="020F0502020204030204" pitchFamily="34" charset="0"/>
              <a:cs typeface="Calibri" panose="020F0502020204030204" pitchFamily="34" charset="0"/>
            </a:endParaRPr>
          </a:p>
          <a:p>
            <a:pPr algn="just">
              <a:spcAft>
                <a:spcPts val="0"/>
              </a:spcAft>
            </a:pP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lgn="just">
              <a:spcAft>
                <a:spcPts val="0"/>
              </a:spcAft>
            </a:pPr>
            <a:r>
              <a:rPr lang="en-GB" sz="2400" dirty="0">
                <a:latin typeface="Twinkl Cursive Looped" panose="02000000000000000000" pitchFamily="2" charset="0"/>
                <a:ea typeface="Calibri" panose="020F0502020204030204" pitchFamily="34" charset="0"/>
                <a:cs typeface="Calibri" panose="020F0502020204030204" pitchFamily="34" charset="0"/>
              </a:rPr>
              <a:t>‘I buy him so many Wonka Bars,’ his mother admitted, sounding as quiet as a mouse next to her raucous son. ‘Just to keep him quiet, really. If he’s busy eating chocolate, his mouth is full, and I get a little peace. He’s ever so useful, though, his football coach uses him as a loudspeaker to call instructions to the other players at training! He wouldn’t stop clamouring for more and more bars, once he heard about the Golden Tickets. I’ve had quite the headache these past few weeks, with his nagging ringing in my ears!’</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014909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374</Words>
  <Application>Microsoft Office PowerPoint</Application>
  <PresentationFormat>Widescreen</PresentationFormat>
  <Paragraphs>12</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Arial</vt:lpstr>
      <vt:lpstr>Calibri</vt:lpstr>
      <vt:lpstr>Calibri Light</vt:lpstr>
      <vt:lpstr>Comic Sans MS</vt:lpstr>
      <vt:lpstr>Maiandra GD</vt:lpstr>
      <vt:lpstr>Times New Roman</vt:lpstr>
      <vt:lpstr>Twinkl Cursive Looped</vt:lpstr>
      <vt:lpstr>Office Theme</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Allard BTP</dc:creator>
  <cp:lastModifiedBy>J Allard BTP</cp:lastModifiedBy>
  <cp:revision>4</cp:revision>
  <dcterms:created xsi:type="dcterms:W3CDTF">2021-05-16T17:49:40Z</dcterms:created>
  <dcterms:modified xsi:type="dcterms:W3CDTF">2021-05-17T02:27:27Z</dcterms:modified>
</cp:coreProperties>
</file>