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7" r:id="rId4"/>
    <p:sldId id="269" r:id="rId5"/>
    <p:sldId id="272" r:id="rId6"/>
    <p:sldId id="274" r:id="rId7"/>
    <p:sldId id="276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45702-A9FC-48C7-B52D-76001B0DABDB}" v="787" dt="2021-01-07T20:56:27.157"/>
    <p1510:client id="{68DBCD13-8FE8-C43C-D351-BDEBD135C313}" v="1677" dt="2021-01-07T21:30:06.009"/>
    <p1510:client id="{7F9B18CD-CC25-CD2F-48A2-148B47687187}" v="225" dt="2021-01-07T21:18:42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Maiandra GD"/>
                <a:cs typeface="Calibri Light"/>
              </a:rPr>
              <a:t>Friday 15th January 2021</a:t>
            </a:r>
            <a:endParaRPr lang="en-US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Maiandra GD"/>
                <a:ea typeface="+mn-lt"/>
                <a:cs typeface="+mn-lt"/>
              </a:rPr>
              <a:t>LO: To show an understanding of the book ‘</a:t>
            </a:r>
            <a:r>
              <a:rPr lang="en-GB" b="1" dirty="0" err="1">
                <a:latin typeface="Maiandra GD"/>
                <a:ea typeface="+mn-lt"/>
                <a:cs typeface="+mn-lt"/>
              </a:rPr>
              <a:t>Ossiri</a:t>
            </a:r>
            <a:r>
              <a:rPr lang="en-GB" b="1" dirty="0">
                <a:latin typeface="Maiandra GD"/>
                <a:ea typeface="+mn-lt"/>
                <a:cs typeface="+mn-lt"/>
              </a:rPr>
              <a:t> and the Bela </a:t>
            </a:r>
            <a:r>
              <a:rPr lang="en-GB" b="1" dirty="0" err="1">
                <a:latin typeface="Maiandra GD"/>
                <a:ea typeface="+mn-lt"/>
                <a:cs typeface="+mn-lt"/>
              </a:rPr>
              <a:t>Mengro</a:t>
            </a:r>
            <a:r>
              <a:rPr lang="en-GB" b="1" dirty="0">
                <a:latin typeface="Maiandra GD"/>
                <a:ea typeface="+mn-lt"/>
                <a:cs typeface="+mn-lt"/>
              </a:rPr>
              <a:t>’ by responding to comprehension questions.</a:t>
            </a:r>
            <a:endParaRPr lang="en-US" dirty="0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Maiandra GD"/>
              </a:rPr>
              <a:t>Comprehension of ‘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&amp; the </a:t>
            </a:r>
            <a:r>
              <a:rPr lang="en-US" dirty="0" err="1">
                <a:latin typeface="Maiandra GD"/>
              </a:rPr>
              <a:t>Bala</a:t>
            </a:r>
            <a:r>
              <a:rPr lang="en-US" dirty="0">
                <a:latin typeface="Maiandra GD"/>
              </a:rPr>
              <a:t> </a:t>
            </a:r>
            <a:r>
              <a:rPr lang="en-US" dirty="0" err="1">
                <a:latin typeface="Maiandra GD"/>
              </a:rPr>
              <a:t>Mengro</a:t>
            </a:r>
            <a:r>
              <a:rPr lang="en-US" dirty="0">
                <a:latin typeface="Maiandra GD"/>
              </a:rPr>
              <a:t>’.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8447" y="2560320"/>
            <a:ext cx="7263661" cy="3310128"/>
          </a:xfrm>
        </p:spPr>
        <p:txBody>
          <a:bodyPr>
            <a:normAutofit lnSpcReduction="10000"/>
          </a:bodyPr>
          <a:lstStyle/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Read the last section of the book. This is provided in the slides that follow on this </a:t>
            </a:r>
            <a:r>
              <a:rPr lang="en-GB" dirty="0" err="1">
                <a:latin typeface="Maiandra GD"/>
                <a:ea typeface="+mn-lt"/>
                <a:cs typeface="+mn-lt"/>
              </a:rPr>
              <a:t>powerpoint</a:t>
            </a:r>
            <a:r>
              <a:rPr lang="en-GB" dirty="0">
                <a:latin typeface="Maiandra GD"/>
                <a:ea typeface="+mn-lt"/>
                <a:cs typeface="+mn-lt"/>
              </a:rPr>
              <a:t>.</a:t>
            </a:r>
          </a:p>
          <a:p>
            <a:pPr>
              <a:buSzPct val="114999"/>
            </a:pPr>
            <a:r>
              <a:rPr lang="en-US" dirty="0">
                <a:latin typeface="Maiandra GD" panose="020E0502030308020204" pitchFamily="34" charset="0"/>
              </a:rPr>
              <a:t>Can you talk about the events of the end of the story?</a:t>
            </a:r>
          </a:p>
          <a:p>
            <a:pPr>
              <a:buSzPct val="114999"/>
            </a:pPr>
            <a:r>
              <a:rPr lang="en-US" dirty="0">
                <a:latin typeface="Maiandra GD" panose="020E0502030308020204" pitchFamily="34" charset="0"/>
              </a:rPr>
              <a:t>Talk through the comprehension questions together.</a:t>
            </a:r>
          </a:p>
          <a:p>
            <a:pPr>
              <a:buSzPct val="114999"/>
            </a:pPr>
            <a:r>
              <a:rPr lang="en-US" dirty="0">
                <a:latin typeface="Maiandra GD" panose="020E0502030308020204" pitchFamily="34" charset="0"/>
              </a:rPr>
              <a:t>Write a full sentence to answer the questions.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816623" y="2881745"/>
            <a:ext cx="2239304" cy="267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A08051E-1662-4AFC-B25C-D6015C354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B1E58C-1408-46E7-9936-85DBD9D75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XrsVT2tOyUGv%2BlHnkmzD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xmlns="" id="{52A2B5C5-A380-41D3-B53D-B8A97E4BE3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 t="14930" r="2608" b="13695"/>
          <a:stretch/>
        </p:blipFill>
        <p:spPr bwMode="auto">
          <a:xfrm>
            <a:off x="-235527" y="40023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645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EB3A8AC-1316-4CFC-8E85-46FC3ACA8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9D41F4F-67B2-4945-ADCF-140ED3D5DE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U0Mj2yEfJEiFhQCqAVR28WM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xmlns="" id="{D8F8A752-673C-46A9-9D6C-84DD2C958C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8042" r="1957" b="17175"/>
          <a:stretch/>
        </p:blipFill>
        <p:spPr bwMode="auto">
          <a:xfrm>
            <a:off x="0" y="-18843"/>
            <a:ext cx="12192000" cy="687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405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4872172-9A25-4372-98EB-6C777C1AD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NKDY4mjhkkSsnDfsT3pJ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xmlns="" id="{FE9EBB95-5169-4A57-B61E-C2DF77C861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2" t="2011" r="10083" b="2555"/>
          <a:stretch/>
        </p:blipFill>
        <p:spPr bwMode="auto">
          <a:xfrm rot="54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181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94C8FF-70E0-4A1C-8EF1-601E8EB6F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8D3789-910E-44CB-8B39-F197E9603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vK%2BM8VmfsUOanz9dgpD7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xmlns="" id="{148A6A31-D991-4FD4-B5DD-C1F3B9CC9F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0" t="14930" b="1456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475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ADFF5D-B8E6-4083-A509-F6A4171FA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C94DBED-73BD-483A-B02A-24C85DB03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536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Iq%2F%2BesWJw0mIrmJ9rJU5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xmlns="" id="{82196F62-499E-4FA2-8C81-5AFCD87EB0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7" t="18768" r="2392" b="963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097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85687"/>
            <a:ext cx="5853544" cy="3318936"/>
          </a:xfrm>
        </p:spPr>
        <p:txBody>
          <a:bodyPr>
            <a:normAutofit fontScale="92500"/>
          </a:bodyPr>
          <a:lstStyle/>
          <a:p>
            <a:r>
              <a:rPr lang="en-US" dirty="0">
                <a:latin typeface="Maiandra GD"/>
              </a:rPr>
              <a:t>Show your understanding of the story ‘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&amp; the </a:t>
            </a:r>
            <a:r>
              <a:rPr lang="en-US" dirty="0" err="1">
                <a:latin typeface="Maiandra GD"/>
              </a:rPr>
              <a:t>Bala</a:t>
            </a:r>
            <a:r>
              <a:rPr lang="en-US" dirty="0">
                <a:latin typeface="Maiandra GD"/>
              </a:rPr>
              <a:t> </a:t>
            </a:r>
            <a:r>
              <a:rPr lang="en-US" dirty="0" err="1">
                <a:latin typeface="Maiandra GD"/>
              </a:rPr>
              <a:t>Mengro</a:t>
            </a:r>
            <a:r>
              <a:rPr lang="en-US" dirty="0">
                <a:latin typeface="Maiandra GD"/>
              </a:rPr>
              <a:t>’ by answering the comprehension questions.</a:t>
            </a:r>
          </a:p>
          <a:p>
            <a:r>
              <a:rPr lang="en-US" dirty="0">
                <a:latin typeface="Maiandra GD"/>
              </a:rPr>
              <a:t>Find the questions on the school website.</a:t>
            </a:r>
          </a:p>
          <a:p>
            <a:r>
              <a:rPr lang="en-US" dirty="0">
                <a:latin typeface="Maiandra GD"/>
              </a:rPr>
              <a:t>Remember to compose &amp; write a full sentence. The words in the question can help you to compose your sentence. Say it out loud first.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5773" y="1795651"/>
            <a:ext cx="2922445" cy="4398629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6968836" y="3893128"/>
            <a:ext cx="1039091" cy="1662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142</Words>
  <Application>Microsoft Office PowerPoint</Application>
  <PresentationFormat>Custom</PresentationFormat>
  <Paragraphs>12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Organic</vt:lpstr>
      <vt:lpstr>Friday 15th January 2021</vt:lpstr>
      <vt:lpstr>Comprehension of ‘Ossiri &amp; the Bala Mengro’.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Today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</dc:title>
  <dc:creator>E King BTP</dc:creator>
  <cp:lastModifiedBy>Liz King</cp:lastModifiedBy>
  <cp:revision>13</cp:revision>
  <dcterms:created xsi:type="dcterms:W3CDTF">2021-01-07T20:41:15Z</dcterms:created>
  <dcterms:modified xsi:type="dcterms:W3CDTF">2021-01-11T10:13:09Z</dcterms:modified>
</cp:coreProperties>
</file>