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73" r:id="rId5"/>
    <p:sldId id="274" r:id="rId6"/>
    <p:sldId id="276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102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518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746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845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529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985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96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138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81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663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561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6EAB35-F53C-4471-BEB1-4C909511B6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6E9746E-2100-4BCC-8C72-4ED0E5C501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2364A25-E66B-46EF-B532-D42152C50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4CE8048-168F-4681-ACC9-26044A9E1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27FAF64-0F5B-486B-B958-B3F8715FE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0796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245659-A1C3-43B7-BF2F-FACBC0B8C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C16ACE-F31E-46C3-8399-AF252E645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F2C0A25-5B0B-485C-B2B6-6B336C7E9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2361796-A28C-4517-A51D-6FF261499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AC8F0A2-6CB9-4CD2-BB0D-ED220284C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9902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C29FF1-7F34-4A10-B175-264D736A2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D0D1821-73F5-4FD4-8AF4-12C6888F8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C5E8926-3E6B-4A26-B0F1-D54AA1495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25430ED-E4F6-4774-83CE-78CBB1BA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A12C70A-4F2B-4392-AB22-13B33CC53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4011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E71248-5B97-4A3D-BC57-83A24EB94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AFB76A9-B6C3-44F1-ACEF-8A1EC2FF7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29D6217-2554-4779-856D-AC0D02E6F4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92CD72D-44A4-43D9-8607-408F685ED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525E024-F140-4DED-B155-901AA10E0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E7BFBAD-DA43-4008-90E1-074D2C077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19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FB1EAE-3605-4A83-A04E-E144AB13C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040DA0E-4CEA-4557-A3F5-4CE0A82042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2CB6274-8AA8-4BD9-89EC-4DC31D25A8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E7121B1-25BD-4857-B099-669853458D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FE24682-A8DF-44D0-9379-825B7B3511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1B7C44B-EA47-4D61-9BEC-C219E2581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7922A1D8-0E89-4CE9-B782-680CD7B69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796953C-10C2-4795-A51F-CBB697BBC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586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8B88D83-FE24-4D43-88B9-AB610916F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191128E7-E88F-4EA7-BBD3-6B4F35596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D3A6A24-2B79-47A4-8700-1A1FDE9EF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E493A54-B9A8-40A6-ACA5-F726A10A4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8314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8EF77D9C-5157-47A7-A061-D7F89A45F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4A526ED-2F52-4FC7-83C4-BC34FCBCF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E91FD84-5B99-4A85-9FC5-80AFCFD99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0942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938E27-E0DC-4EAF-9EA3-80B067C6C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4053A55-5EE6-4947-8709-058FB87B9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8A68BF4-3C38-4CC2-83FE-CAED3A5C02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4CE1E40-4688-410E-B14C-4E615C854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2C9953F-C1CB-4E06-8BEC-2384540D6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F64886E-112D-4BB0-A6AE-CEB4D9830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3124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0F669A-0E01-41D0-BC92-DAAE77D43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67C2E35-906E-4B68-B9C5-8A2F736557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C7117AB-9A35-4219-8DD4-4A8FE447E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08BE46D-DFB7-42FE-919D-5907F4018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0748239-B79A-44AF-A0EF-A11922916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E4951C9-AC74-4BDA-A57D-A592E0E2C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6624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09E60E-026C-4013-8A67-CF6235145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8F534C7-7FB9-4677-B41E-C0838CF2B9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03AE21F-33D3-44E9-A77F-0550A8CAB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251D6DE-7DD9-4407-B316-5A168DC8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53A0DE8-701D-442F-B758-4E121EB61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8676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F407272-147F-402C-BE06-85139E00C9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3A6773F-D43C-43A6-B4CD-BDBC413FB4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7A22EC5-7EFC-4C24-83FA-EA8AD2859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91870EC-9CAC-405F-9C03-1180A6DD8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80B2650-EE71-4D48-9AEB-C9069F369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962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D1814-9873-4683-B9A2-1430F28C0185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590EC-17EC-4AC5-87B3-9B9A55AFBC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507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323120E2-91C2-42C8-8604-335DA789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C5C4F34-ACD4-4AD2-BB1C-1085759E26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13D685-1F58-41B9-AD91-6F46F66D29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6E4C0-6435-42CF-83E5-9C5683AD2F7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309CAFA-FE6E-437E-82C9-AD916A22C9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2987081-0CE2-46A0-B2E3-E318143FA1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40337-1977-45C3-A240-4CEEBD4DB1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477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accent4"/>
          </a:solidFill>
        </p:spPr>
        <p:txBody>
          <a:bodyPr/>
          <a:lstStyle/>
          <a:p>
            <a:r>
              <a:rPr lang="en-US" dirty="0">
                <a:latin typeface="Twinkl Cursive Looped" panose="02000000000000000000" pitchFamily="2" charset="0"/>
                <a:cs typeface="Calibri Light"/>
              </a:rPr>
              <a:t>Tuesday 19th January 2021</a:t>
            </a:r>
            <a:endParaRPr lang="en-US" dirty="0">
              <a:latin typeface="Twinkl Cursive Looped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chemeClr val="accent4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Twinkl Cursive Looped" panose="02000000000000000000" pitchFamily="2" charset="0"/>
                <a:ea typeface="+mn-lt"/>
                <a:cs typeface="+mn-lt"/>
              </a:rPr>
              <a:t>LO: To read about different rainforest animals from the text ‘A Day and Night in the Amazon Rainforest’.</a:t>
            </a:r>
          </a:p>
          <a:p>
            <a:r>
              <a:rPr lang="en-GB" b="1" dirty="0">
                <a:latin typeface="Twinkl Cursive Looped" panose="02000000000000000000" pitchFamily="2" charset="0"/>
                <a:ea typeface="+mn-lt"/>
                <a:cs typeface="+mn-lt"/>
              </a:rPr>
              <a:t>To write a ‘fact file’ for your chosen animal.</a:t>
            </a:r>
            <a:endParaRPr lang="en-US" dirty="0">
              <a:latin typeface="Twinkl Cursive Looped" panose="02000000000000000000" pitchFamily="2" charset="0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6091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winkl Cursive Looped" panose="02000000000000000000" pitchFamily="2" charset="0"/>
              </a:rPr>
              <a:t>Our new book this week is: ‘A Day and Night in the Amazon Rainforest’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98446" y="2560320"/>
            <a:ext cx="9674353" cy="3310128"/>
          </a:xfrm>
        </p:spPr>
        <p:txBody>
          <a:bodyPr>
            <a:normAutofit lnSpcReduction="10000"/>
          </a:bodyPr>
          <a:lstStyle/>
          <a:p>
            <a:pPr>
              <a:buSzPct val="114999"/>
            </a:pPr>
            <a:r>
              <a:rPr lang="en-GB" dirty="0">
                <a:latin typeface="Twinkl Cursive Looped" panose="02000000000000000000" pitchFamily="2" charset="0"/>
                <a:ea typeface="+mn-lt"/>
                <a:cs typeface="+mn-lt"/>
              </a:rPr>
              <a:t>This book gives us lots of facts about animals that live in the Amazon Rainforest.</a:t>
            </a:r>
          </a:p>
          <a:p>
            <a:pPr>
              <a:buSzPct val="114999"/>
            </a:pPr>
            <a:r>
              <a:rPr lang="en-GB" dirty="0">
                <a:latin typeface="Twinkl Cursive Looped" panose="02000000000000000000" pitchFamily="2" charset="0"/>
                <a:ea typeface="+mn-lt"/>
                <a:cs typeface="+mn-lt"/>
              </a:rPr>
              <a:t>This section of the book is on the following slides of this </a:t>
            </a:r>
            <a:r>
              <a:rPr lang="en-GB" dirty="0" err="1">
                <a:latin typeface="Twinkl Cursive Looped" panose="02000000000000000000" pitchFamily="2" charset="0"/>
                <a:ea typeface="+mn-lt"/>
                <a:cs typeface="+mn-lt"/>
              </a:rPr>
              <a:t>powerpoint</a:t>
            </a:r>
            <a:r>
              <a:rPr lang="en-GB" dirty="0">
                <a:latin typeface="Twinkl Cursive Looped" panose="02000000000000000000" pitchFamily="2" charset="0"/>
                <a:ea typeface="+mn-lt"/>
                <a:cs typeface="+mn-lt"/>
              </a:rPr>
              <a:t>.</a:t>
            </a:r>
          </a:p>
          <a:p>
            <a:pPr>
              <a:buSzPct val="114999"/>
            </a:pPr>
            <a:r>
              <a:rPr lang="en-GB" dirty="0">
                <a:latin typeface="Twinkl Cursive Looped" panose="02000000000000000000" pitchFamily="2" charset="0"/>
                <a:ea typeface="+mn-lt"/>
                <a:cs typeface="+mn-lt"/>
              </a:rPr>
              <a:t>Read through the information about the different animals.</a:t>
            </a:r>
          </a:p>
          <a:p>
            <a:pPr>
              <a:buSzPct val="114999"/>
            </a:pPr>
            <a:r>
              <a:rPr lang="en-GB" dirty="0">
                <a:latin typeface="Twinkl Cursive Looped" panose="02000000000000000000" pitchFamily="2" charset="0"/>
                <a:ea typeface="+mn-lt"/>
                <a:cs typeface="+mn-lt"/>
              </a:rPr>
              <a:t>Chose which animal you would like to make a ‘fact file’ about.</a:t>
            </a:r>
            <a:r>
              <a:rPr lang="en-US" dirty="0">
                <a:latin typeface="Twinkl Cursive Looped" panose="02000000000000000000" pitchFamily="2" charset="0"/>
              </a:rPr>
              <a:t/>
            </a:r>
            <a:br>
              <a:rPr lang="en-US" dirty="0">
                <a:latin typeface="Twinkl Cursive Looped" panose="02000000000000000000" pitchFamily="2" charset="0"/>
              </a:rPr>
            </a:br>
            <a:endParaRPr lang="en-US" dirty="0">
              <a:latin typeface="Twinkl Cursive Looped" panose="02000000000000000000" pitchFamily="2" charset="0"/>
            </a:endParaRP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839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57688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Twinkl Cursive Looped" panose="02000000000000000000" pitchFamily="2" charset="0"/>
              </a:rPr>
              <a:t>Your animal ‘Fact File’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7017" y="1076734"/>
            <a:ext cx="6897189" cy="3808775"/>
          </a:xfrm>
        </p:spPr>
        <p:txBody>
          <a:bodyPr>
            <a:normAutofit fontScale="92500"/>
          </a:bodyPr>
          <a:lstStyle/>
          <a:p>
            <a:pPr>
              <a:buSzPct val="114999"/>
            </a:pPr>
            <a:r>
              <a:rPr lang="en-GB" dirty="0">
                <a:latin typeface="Twinkl Cursive Looped" panose="02000000000000000000" pitchFamily="2" charset="0"/>
                <a:ea typeface="+mn-lt"/>
                <a:cs typeface="+mn-lt"/>
              </a:rPr>
              <a:t>You can choose to create your fact file in different ways:</a:t>
            </a:r>
          </a:p>
          <a:p>
            <a:pPr>
              <a:buSzPct val="114999"/>
            </a:pPr>
            <a:endParaRPr lang="en-GB" sz="2400" dirty="0">
              <a:latin typeface="Twinkl Cursive Looped" panose="02000000000000000000" pitchFamily="2" charset="0"/>
              <a:ea typeface="+mn-lt"/>
              <a:cs typeface="+mn-lt"/>
            </a:endParaRPr>
          </a:p>
          <a:p>
            <a:pPr marL="514350" indent="-514350">
              <a:buSzPct val="114999"/>
              <a:buFont typeface="+mj-lt"/>
              <a:buAutoNum type="arabicPeriod"/>
            </a:pPr>
            <a:r>
              <a:rPr lang="en-US" sz="2400" dirty="0">
                <a:latin typeface="Twinkl Cursive Looped" panose="02000000000000000000" pitchFamily="2" charset="0"/>
              </a:rPr>
              <a:t>Use the template given. This is in the class pages on the school website. You can either type into it or print it off.</a:t>
            </a:r>
          </a:p>
          <a:p>
            <a:pPr marL="514350" indent="-514350">
              <a:buSzPct val="114999"/>
              <a:buFont typeface="+mj-lt"/>
              <a:buAutoNum type="arabicPeriod"/>
            </a:pPr>
            <a:r>
              <a:rPr lang="en-US" sz="2400" dirty="0">
                <a:latin typeface="Twinkl Cursive Looped" panose="02000000000000000000" pitchFamily="2" charset="0"/>
              </a:rPr>
              <a:t>Create a </a:t>
            </a:r>
            <a:r>
              <a:rPr lang="en-US" sz="2400" dirty="0" err="1">
                <a:latin typeface="Twinkl Cursive Looped" panose="02000000000000000000" pitchFamily="2" charset="0"/>
              </a:rPr>
              <a:t>powerpoint</a:t>
            </a:r>
            <a:r>
              <a:rPr lang="en-US" sz="2400" dirty="0">
                <a:latin typeface="Twinkl Cursive Looped" panose="02000000000000000000" pitchFamily="2" charset="0"/>
              </a:rPr>
              <a:t> slide. The following slide is a template or you can create your own slide.</a:t>
            </a:r>
          </a:p>
          <a:p>
            <a:pPr marL="514350" indent="-514350">
              <a:buSzPct val="114999"/>
              <a:buFont typeface="+mj-lt"/>
              <a:buAutoNum type="arabicPeriod"/>
            </a:pPr>
            <a:r>
              <a:rPr lang="en-US" sz="2400" dirty="0">
                <a:latin typeface="Twinkl Cursive Looped" panose="02000000000000000000" pitchFamily="2" charset="0"/>
              </a:rPr>
              <a:t>Use your own paper and format.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3468" y="1690688"/>
            <a:ext cx="3300332" cy="4714760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7364295" y="2602298"/>
            <a:ext cx="849085" cy="3788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27017" y="4885509"/>
            <a:ext cx="67372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Twinkl Cursive Looped" panose="02000000000000000000" pitchFamily="2" charset="0"/>
              </a:rPr>
              <a:t>Helpful Tips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A </a:t>
            </a:r>
            <a:r>
              <a:rPr lang="en-GB" b="1" dirty="0">
                <a:latin typeface="Twinkl Cursive Looped" panose="02000000000000000000" pitchFamily="2" charset="0"/>
              </a:rPr>
              <a:t>habitat</a:t>
            </a:r>
            <a:r>
              <a:rPr lang="en-GB" dirty="0">
                <a:latin typeface="Twinkl Cursive Looped" panose="02000000000000000000" pitchFamily="2" charset="0"/>
              </a:rPr>
              <a:t> is where an animal lives.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b="1" dirty="0">
                <a:latin typeface="Twinkl Cursive Looped" panose="02000000000000000000" pitchFamily="2" charset="0"/>
              </a:rPr>
              <a:t>Diet</a:t>
            </a:r>
            <a:r>
              <a:rPr lang="en-GB" dirty="0">
                <a:latin typeface="Twinkl Cursive Looped" panose="02000000000000000000" pitchFamily="2" charset="0"/>
              </a:rPr>
              <a:t> is what an animal eats.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4396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79269" y="783771"/>
            <a:ext cx="3735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Name of animal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79269" y="1528353"/>
            <a:ext cx="28738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Description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9269" y="3559678"/>
            <a:ext cx="28738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Diet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1" y="1646020"/>
            <a:ext cx="28738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Habitat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15246" y="3677345"/>
            <a:ext cx="28738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Interesting Facts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34994" y="1528353"/>
            <a:ext cx="2168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Picture</a:t>
            </a:r>
          </a:p>
        </p:txBody>
      </p:sp>
    </p:spTree>
    <p:extLst>
      <p:ext uri="{BB962C8B-B14F-4D97-AF65-F5344CB8AC3E}">
        <p14:creationId xmlns:p14="http://schemas.microsoft.com/office/powerpoint/2010/main" val="1715156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winkl Cursive Looped" panose="02000000000000000000" pitchFamily="2" charset="0"/>
              </a:rPr>
              <a:t>Remember: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1691" y="1690688"/>
            <a:ext cx="7090117" cy="4179760"/>
          </a:xfrm>
        </p:spPr>
        <p:txBody>
          <a:bodyPr>
            <a:normAutofit fontScale="55000" lnSpcReduction="20000"/>
          </a:bodyPr>
          <a:lstStyle/>
          <a:p>
            <a:pPr>
              <a:buSzPct val="114999"/>
            </a:pPr>
            <a:r>
              <a:rPr lang="en-GB" sz="3800" dirty="0">
                <a:latin typeface="Twinkl Cursive Looped" panose="02000000000000000000" pitchFamily="2" charset="0"/>
                <a:ea typeface="+mn-lt"/>
                <a:cs typeface="+mn-lt"/>
              </a:rPr>
              <a:t>‘Say’ your sentence first so that it makes sense.</a:t>
            </a:r>
          </a:p>
          <a:p>
            <a:pPr>
              <a:buSzPct val="114999"/>
            </a:pPr>
            <a:r>
              <a:rPr lang="en-GB" sz="3800" dirty="0">
                <a:latin typeface="Twinkl Cursive Looped" panose="02000000000000000000" pitchFamily="2" charset="0"/>
                <a:ea typeface="+mn-lt"/>
                <a:cs typeface="+mn-lt"/>
              </a:rPr>
              <a:t>Capital letters to start your sentence.</a:t>
            </a:r>
          </a:p>
          <a:p>
            <a:pPr>
              <a:buSzPct val="114999"/>
            </a:pPr>
            <a:r>
              <a:rPr lang="en-GB" sz="3800" dirty="0">
                <a:latin typeface="Twinkl Cursive Looped" panose="02000000000000000000" pitchFamily="2" charset="0"/>
                <a:ea typeface="+mn-lt"/>
                <a:cs typeface="+mn-lt"/>
              </a:rPr>
              <a:t>Full stop (or an exclamation mark) to end your sentence.</a:t>
            </a:r>
          </a:p>
          <a:p>
            <a:pPr>
              <a:buSzPct val="114999"/>
            </a:pPr>
            <a:r>
              <a:rPr lang="en-GB" sz="3800" dirty="0">
                <a:latin typeface="Twinkl Cursive Looped" panose="02000000000000000000" pitchFamily="2" charset="0"/>
                <a:ea typeface="+mn-lt"/>
                <a:cs typeface="+mn-lt"/>
              </a:rPr>
              <a:t>Finger spaces between words.</a:t>
            </a:r>
          </a:p>
          <a:p>
            <a:pPr>
              <a:buSzPct val="114999"/>
            </a:pPr>
            <a:r>
              <a:rPr lang="en-GB" sz="3800" dirty="0">
                <a:latin typeface="Twinkl Cursive Looped" panose="02000000000000000000" pitchFamily="2" charset="0"/>
                <a:ea typeface="+mn-lt"/>
                <a:cs typeface="+mn-lt"/>
              </a:rPr>
              <a:t>Best handwriting and letter formation.</a:t>
            </a:r>
          </a:p>
          <a:p>
            <a:pPr>
              <a:buSzPct val="114999"/>
            </a:pPr>
            <a:endParaRPr lang="en-GB" sz="3800" dirty="0">
              <a:latin typeface="Twinkl Cursive Looped" panose="02000000000000000000" pitchFamily="2" charset="0"/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3800" dirty="0">
                <a:latin typeface="Twinkl Cursive Looped" panose="02000000000000000000" pitchFamily="2" charset="0"/>
                <a:ea typeface="+mn-lt"/>
                <a:cs typeface="+mn-lt"/>
              </a:rPr>
              <a:t>E.g. Iguanas eat flowers, fruit and leaves.</a:t>
            </a:r>
          </a:p>
          <a:p>
            <a:pPr>
              <a:buSzPct val="114999"/>
            </a:pPr>
            <a:endParaRPr lang="en-GB" sz="3800" dirty="0">
              <a:latin typeface="Twinkl Cursive Looped" panose="02000000000000000000" pitchFamily="2" charset="0"/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3800" dirty="0">
                <a:latin typeface="Twinkl Cursive Looped" panose="02000000000000000000" pitchFamily="2" charset="0"/>
                <a:ea typeface="+mn-lt"/>
                <a:cs typeface="+mn-lt"/>
              </a:rPr>
              <a:t>You can use other resources to find out about your animal if you want to.</a:t>
            </a:r>
          </a:p>
          <a:p>
            <a:pPr>
              <a:buSzPct val="114999"/>
            </a:pPr>
            <a:endParaRPr lang="en-GB" dirty="0">
              <a:latin typeface="Twinkl Cursive Looped" panose="02000000000000000000" pitchFamily="2" charset="0"/>
              <a:ea typeface="+mn-lt"/>
              <a:cs typeface="+mn-lt"/>
            </a:endParaRPr>
          </a:p>
          <a:p>
            <a:pPr marL="0" indent="0">
              <a:buSzPct val="114999"/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  <p:pic>
        <p:nvPicPr>
          <p:cNvPr id="6" name="Picture 5" descr="File:Iguana in Bahia Honda, Florida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027" y="2658795"/>
            <a:ext cx="3784209" cy="384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16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2501C8-0F51-4CE8-8576-534B784F85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723FBD2-6E5D-46E7-BEFF-68CE7042DA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xmlns="" id="{E0B17C54-F000-404D-8010-93EB4D3451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8" t="21642" r="7488" b="13430"/>
          <a:stretch/>
        </p:blipFill>
        <p:spPr bwMode="auto">
          <a:xfrm>
            <a:off x="152400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3361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B736EC8-FEC5-44E4-8DBF-BBCF63E38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3C9D6FF-CE0F-4AEE-A488-281FE2E6C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.jpeg">
            <a:extLst>
              <a:ext uri="{FF2B5EF4-FFF2-40B4-BE49-F238E27FC236}">
                <a16:creationId xmlns:a16="http://schemas.microsoft.com/office/drawing/2014/main" xmlns="" id="{79AA6EFA-E05D-4750-9720-0B8ACCA232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4" t="6716" r="19698" b="4396"/>
          <a:stretch/>
        </p:blipFill>
        <p:spPr bwMode="auto">
          <a:xfrm rot="16200000">
            <a:off x="2667002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666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A80624-4B68-4725-ADC1-E9700378F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DE38B2C-B411-4CB9-9351-FEF2A1EAF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.jpeg">
            <a:extLst>
              <a:ext uri="{FF2B5EF4-FFF2-40B4-BE49-F238E27FC236}">
                <a16:creationId xmlns:a16="http://schemas.microsoft.com/office/drawing/2014/main" xmlns="" id="{D1671596-B122-4538-83A9-CF41AEE66A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3" t="6715" r="17782" b="4203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17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2E972F-1F22-45CD-9681-B560D1768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617A4F2-8355-4982-BAA0-8BAEC0B8D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.jpeg">
            <a:extLst>
              <a:ext uri="{FF2B5EF4-FFF2-40B4-BE49-F238E27FC236}">
                <a16:creationId xmlns:a16="http://schemas.microsoft.com/office/drawing/2014/main" xmlns="" id="{191AF66D-C854-404B-982E-395EA839E8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3" t="5556" r="21904" b="748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1356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F39EC0-34CD-4286-B67D-4FBD6AEC6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71CDA3-3001-4508-86C2-12B080698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4" name="Picture 4" descr="Image preview">
            <a:extLst>
              <a:ext uri="{FF2B5EF4-FFF2-40B4-BE49-F238E27FC236}">
                <a16:creationId xmlns:a16="http://schemas.microsoft.com/office/drawing/2014/main" xmlns="" id="{00CB4EFC-002D-4A0D-982D-CD788E865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9" t="5750" r="15403" b="6908"/>
          <a:stretch/>
        </p:blipFill>
        <p:spPr bwMode="auto">
          <a:xfrm rot="16200000">
            <a:off x="2667000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316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49942AB-A8EA-4532-9EFC-CC1D90FE8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0D8034F-0E45-41FC-89D7-219F6EDD5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xmlns="" id="{572E215B-E4FF-470F-89CB-17F3D61311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5" t="5942" r="17086" b="7102"/>
          <a:stretch/>
        </p:blipFill>
        <p:spPr bwMode="auto">
          <a:xfrm rot="162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3869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446EDD-E94A-40E5-9E46-02C4A543C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6D2256-AB67-4138-B10B-06AEA41AF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xmlns="" id="{DF6B548C-76E4-4054-A97D-DCE1F8C144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7" t="5324" r="17279" b="7246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394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C84C01-D59D-41E3-8985-65C94FA19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D6D36CB-8F28-4993-B7C0-DA148CB58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xmlns="" id="{C29A7CDD-C3E6-4085-8666-7A2789EDD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9" t="5749" r="13417" b="6135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1614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3F3DDF-10C2-4721-B587-0C1BCE9CE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E510B59-D4BB-464E-AEC1-F7BE93782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Image preview">
            <a:extLst>
              <a:ext uri="{FF2B5EF4-FFF2-40B4-BE49-F238E27FC236}">
                <a16:creationId xmlns:a16="http://schemas.microsoft.com/office/drawing/2014/main" xmlns="" id="{1E8E7024-8FF9-4D9D-A927-41FC8B2D17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5" t="5556" r="15402" b="6135"/>
          <a:stretch/>
        </p:blipFill>
        <p:spPr bwMode="auto">
          <a:xfrm rot="16200000">
            <a:off x="2666999" y="-2667002"/>
            <a:ext cx="6858001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5169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812BF2-8553-4ECE-A97C-29432360D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4892F8D-CD10-4B9E-9295-C177D15A3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 descr="Image preview">
            <a:extLst>
              <a:ext uri="{FF2B5EF4-FFF2-40B4-BE49-F238E27FC236}">
                <a16:creationId xmlns:a16="http://schemas.microsoft.com/office/drawing/2014/main" xmlns="" id="{B2735AA4-B276-4173-9930-9B19179C41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t="8068" r="15402" b="6715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214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276</Words>
  <Application>Microsoft Office PowerPoint</Application>
  <PresentationFormat>Custom</PresentationFormat>
  <Paragraphs>56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Office Theme</vt:lpstr>
      <vt:lpstr>1_Office Theme</vt:lpstr>
      <vt:lpstr>Tuesday 19th January 2021</vt:lpstr>
      <vt:lpstr>Our new book this week is: ‘A Day and Night in the Amazon Rainforest’</vt:lpstr>
      <vt:lpstr>Your animal ‘Fact File’</vt:lpstr>
      <vt:lpstr>PowerPoint Presentation</vt:lpstr>
      <vt:lpstr>Remember: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Liz King</cp:lastModifiedBy>
  <cp:revision>11</cp:revision>
  <dcterms:created xsi:type="dcterms:W3CDTF">2021-01-17T10:56:18Z</dcterms:created>
  <dcterms:modified xsi:type="dcterms:W3CDTF">2021-01-17T18:37:09Z</dcterms:modified>
</cp:coreProperties>
</file>