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3"/>
  </p:notesMasterIdLst>
  <p:handoutMasterIdLst>
    <p:handoutMasterId r:id="rId44"/>
  </p:handoutMasterIdLst>
  <p:sldIdLst>
    <p:sldId id="258" r:id="rId2"/>
    <p:sldId id="263" r:id="rId3"/>
    <p:sldId id="293" r:id="rId4"/>
    <p:sldId id="308" r:id="rId5"/>
    <p:sldId id="302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67" r:id="rId17"/>
    <p:sldId id="322" r:id="rId18"/>
    <p:sldId id="321" r:id="rId19"/>
    <p:sldId id="323" r:id="rId20"/>
    <p:sldId id="324" r:id="rId21"/>
    <p:sldId id="325" r:id="rId22"/>
    <p:sldId id="326" r:id="rId23"/>
    <p:sldId id="328" r:id="rId24"/>
    <p:sldId id="329" r:id="rId25"/>
    <p:sldId id="330" r:id="rId26"/>
    <p:sldId id="331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39" r:id="rId35"/>
    <p:sldId id="340" r:id="rId36"/>
    <p:sldId id="341" r:id="rId37"/>
    <p:sldId id="342" r:id="rId38"/>
    <p:sldId id="343" r:id="rId39"/>
    <p:sldId id="344" r:id="rId40"/>
    <p:sldId id="345" r:id="rId41"/>
    <p:sldId id="346" r:id="rId4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Twinkl" panose="020B0604020202020204" charset="0"/>
      <p:regular r:id="rId49"/>
      <p:bold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2321"/>
    <a:srgbClr val="EDBCD9"/>
    <a:srgbClr val="AFDEF9"/>
    <a:srgbClr val="DB5983"/>
    <a:srgbClr val="3399FF"/>
    <a:srgbClr val="CA095B"/>
    <a:srgbClr val="CC4794"/>
    <a:srgbClr val="EE73AA"/>
    <a:srgbClr val="00A8E7"/>
    <a:srgbClr val="47B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06" y="48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2180"/>
    </p:cViewPr>
  </p:sorter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primary-teaching-resources-french/planit-primary-teaching-resources-french-year-3/planit-french-primary-teaching-resources-year-3-food-glorious-food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primary-teaching-resources-french/planit-primary-teaching-resources-french-year-3/planit-french-primary-teaching-resources-year-3-food-glorious-food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98C72E-FC59-4C00-A247-28334729CD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172489" y="5852760"/>
            <a:ext cx="1440180" cy="10052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295DB6-8704-4C65-A390-B03E43256D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92CEAA-3FE7-4A9A-8092-8D42F9CDE9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8DAE86-086D-4A4B-99FE-BE84582EB3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 userDrawn="1"/>
        </p:nvSpPr>
        <p:spPr>
          <a:xfrm>
            <a:off x="172490" y="5854124"/>
            <a:ext cx="1431866" cy="1003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audio" Target="../media/media1.m4a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1.png"/><Relationship Id="rId18" Type="http://schemas.openxmlformats.org/officeDocument/2006/relationships/image" Target="../media/image19.png"/><Relationship Id="rId3" Type="http://schemas.microsoft.com/office/2007/relationships/media" Target="../media/media1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2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2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3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2.png"/><Relationship Id="rId22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9.png"/><Relationship Id="rId3" Type="http://schemas.microsoft.com/office/2007/relationships/media" Target="../media/media1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3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3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20.png"/><Relationship Id="rId3" Type="http://schemas.microsoft.com/office/2007/relationships/media" Target="../media/media1.m4a"/><Relationship Id="rId21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9.png"/><Relationship Id="rId2" Type="http://schemas.openxmlformats.org/officeDocument/2006/relationships/audio" Target="../media/media4.m4a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microsoft.com/office/2007/relationships/media" Target="../media/media4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6.png"/><Relationship Id="rId23" Type="http://schemas.openxmlformats.org/officeDocument/2006/relationships/image" Target="../media/image25.png"/><Relationship Id="rId10" Type="http://schemas.openxmlformats.org/officeDocument/2006/relationships/image" Target="../media/image28.png"/><Relationship Id="rId19" Type="http://schemas.openxmlformats.org/officeDocument/2006/relationships/image" Target="../media/image21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7.png"/><Relationship Id="rId22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9.png"/><Relationship Id="rId3" Type="http://schemas.microsoft.com/office/2007/relationships/media" Target="../media/media1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5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20.png"/><Relationship Id="rId3" Type="http://schemas.microsoft.com/office/2007/relationships/media" Target="../media/media1.m4a"/><Relationship Id="rId21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9.png"/><Relationship Id="rId2" Type="http://schemas.openxmlformats.org/officeDocument/2006/relationships/audio" Target="../media/media6.m4a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microsoft.com/office/2007/relationships/media" Target="../media/media6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6.png"/><Relationship Id="rId23" Type="http://schemas.openxmlformats.org/officeDocument/2006/relationships/image" Target="../media/image25.png"/><Relationship Id="rId10" Type="http://schemas.openxmlformats.org/officeDocument/2006/relationships/image" Target="../media/image28.png"/><Relationship Id="rId19" Type="http://schemas.openxmlformats.org/officeDocument/2006/relationships/image" Target="../media/image21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8.png"/><Relationship Id="rId22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9.png"/><Relationship Id="rId3" Type="http://schemas.microsoft.com/office/2007/relationships/media" Target="../media/media1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5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20.png"/><Relationship Id="rId3" Type="http://schemas.microsoft.com/office/2007/relationships/media" Target="../media/media1.m4a"/><Relationship Id="rId21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9.png"/><Relationship Id="rId2" Type="http://schemas.openxmlformats.org/officeDocument/2006/relationships/audio" Target="../media/media7.m4a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microsoft.com/office/2007/relationships/media" Target="../media/media7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6.png"/><Relationship Id="rId23" Type="http://schemas.openxmlformats.org/officeDocument/2006/relationships/image" Target="../media/image25.png"/><Relationship Id="rId10" Type="http://schemas.openxmlformats.org/officeDocument/2006/relationships/image" Target="../media/image28.png"/><Relationship Id="rId19" Type="http://schemas.openxmlformats.org/officeDocument/2006/relationships/image" Target="../media/image21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9.png"/><Relationship Id="rId22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9.png"/><Relationship Id="rId3" Type="http://schemas.microsoft.com/office/2007/relationships/media" Target="../media/media1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5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44.png"/><Relationship Id="rId26" Type="http://schemas.openxmlformats.org/officeDocument/2006/relationships/image" Target="../media/image23.png"/><Relationship Id="rId3" Type="http://schemas.microsoft.com/office/2007/relationships/media" Target="../media/media1.m4a"/><Relationship Id="rId21" Type="http://schemas.openxmlformats.org/officeDocument/2006/relationships/image" Target="../media/image18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43.png"/><Relationship Id="rId25" Type="http://schemas.openxmlformats.org/officeDocument/2006/relationships/image" Target="../media/image22.png"/><Relationship Id="rId2" Type="http://schemas.openxmlformats.org/officeDocument/2006/relationships/audio" Target="../media/media8.m4a"/><Relationship Id="rId16" Type="http://schemas.openxmlformats.org/officeDocument/2006/relationships/image" Target="../media/image42.png"/><Relationship Id="rId20" Type="http://schemas.openxmlformats.org/officeDocument/2006/relationships/image" Target="../media/image26.png"/><Relationship Id="rId1" Type="http://schemas.microsoft.com/office/2007/relationships/media" Target="../media/media8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1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41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image" Target="../media/image28.png"/><Relationship Id="rId19" Type="http://schemas.openxmlformats.org/officeDocument/2006/relationships/image" Target="../media/image45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40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44.png"/><Relationship Id="rId26" Type="http://schemas.openxmlformats.org/officeDocument/2006/relationships/image" Target="../media/image23.png"/><Relationship Id="rId3" Type="http://schemas.microsoft.com/office/2007/relationships/media" Target="../media/media1.m4a"/><Relationship Id="rId21" Type="http://schemas.openxmlformats.org/officeDocument/2006/relationships/image" Target="../media/image18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43.png"/><Relationship Id="rId25" Type="http://schemas.openxmlformats.org/officeDocument/2006/relationships/image" Target="../media/image22.png"/><Relationship Id="rId2" Type="http://schemas.openxmlformats.org/officeDocument/2006/relationships/audio" Target="../media/media5.m4a"/><Relationship Id="rId16" Type="http://schemas.openxmlformats.org/officeDocument/2006/relationships/image" Target="../media/image42.png"/><Relationship Id="rId20" Type="http://schemas.openxmlformats.org/officeDocument/2006/relationships/image" Target="../media/image26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1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image" Target="../media/image28.png"/><Relationship Id="rId19" Type="http://schemas.openxmlformats.org/officeDocument/2006/relationships/image" Target="../media/image45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43.png"/><Relationship Id="rId26" Type="http://schemas.openxmlformats.org/officeDocument/2006/relationships/image" Target="../media/image22.png"/><Relationship Id="rId3" Type="http://schemas.microsoft.com/office/2007/relationships/media" Target="../media/media1.m4a"/><Relationship Id="rId21" Type="http://schemas.openxmlformats.org/officeDocument/2006/relationships/image" Target="../media/image26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42.png"/><Relationship Id="rId25" Type="http://schemas.openxmlformats.org/officeDocument/2006/relationships/image" Target="../media/image21.png"/><Relationship Id="rId2" Type="http://schemas.openxmlformats.org/officeDocument/2006/relationships/audio" Target="../media/media9.m4a"/><Relationship Id="rId16" Type="http://schemas.openxmlformats.org/officeDocument/2006/relationships/image" Target="../media/image48.png"/><Relationship Id="rId20" Type="http://schemas.openxmlformats.org/officeDocument/2006/relationships/image" Target="../media/image45.png"/><Relationship Id="rId29" Type="http://schemas.openxmlformats.org/officeDocument/2006/relationships/image" Target="../media/image25.png"/><Relationship Id="rId1" Type="http://schemas.microsoft.com/office/2007/relationships/media" Target="../media/media9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47.png"/><Relationship Id="rId23" Type="http://schemas.openxmlformats.org/officeDocument/2006/relationships/image" Target="../media/image19.png"/><Relationship Id="rId28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44.png"/><Relationship Id="rId4" Type="http://schemas.openxmlformats.org/officeDocument/2006/relationships/audio" Target="../media/media1.m4a"/><Relationship Id="rId9" Type="http://schemas.openxmlformats.org/officeDocument/2006/relationships/image" Target="../media/image6.png"/><Relationship Id="rId14" Type="http://schemas.openxmlformats.org/officeDocument/2006/relationships/image" Target="../media/image46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4.png"/><Relationship Id="rId18" Type="http://schemas.openxmlformats.org/officeDocument/2006/relationships/image" Target="../media/image20.png"/><Relationship Id="rId3" Type="http://schemas.microsoft.com/office/2007/relationships/media" Target="../media/media1.m4a"/><Relationship Id="rId21" Type="http://schemas.openxmlformats.org/officeDocument/2006/relationships/image" Target="../media/image23.png"/><Relationship Id="rId7" Type="http://schemas.openxmlformats.org/officeDocument/2006/relationships/image" Target="../media/image5.png"/><Relationship Id="rId12" Type="http://schemas.openxmlformats.org/officeDocument/2006/relationships/image" Target="../media/image33.png"/><Relationship Id="rId17" Type="http://schemas.openxmlformats.org/officeDocument/2006/relationships/image" Target="../media/image19.png"/><Relationship Id="rId2" Type="http://schemas.openxmlformats.org/officeDocument/2006/relationships/audio" Target="../media/media5.m4a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6.png"/><Relationship Id="rId23" Type="http://schemas.openxmlformats.org/officeDocument/2006/relationships/image" Target="../media/image25.png"/><Relationship Id="rId10" Type="http://schemas.openxmlformats.org/officeDocument/2006/relationships/image" Target="../media/image29.png"/><Relationship Id="rId19" Type="http://schemas.openxmlformats.org/officeDocument/2006/relationships/image" Target="../media/image21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35.png"/><Relationship Id="rId22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49.png"/><Relationship Id="rId18" Type="http://schemas.openxmlformats.org/officeDocument/2006/relationships/image" Target="../media/image26.png"/><Relationship Id="rId26" Type="http://schemas.openxmlformats.org/officeDocument/2006/relationships/image" Target="../media/image25.png"/><Relationship Id="rId3" Type="http://schemas.microsoft.com/office/2007/relationships/media" Target="../media/media1.m4a"/><Relationship Id="rId21" Type="http://schemas.openxmlformats.org/officeDocument/2006/relationships/image" Target="../media/image20.png"/><Relationship Id="rId7" Type="http://schemas.openxmlformats.org/officeDocument/2006/relationships/image" Target="../media/image5.png"/><Relationship Id="rId12" Type="http://schemas.openxmlformats.org/officeDocument/2006/relationships/image" Target="../media/image36.png"/><Relationship Id="rId17" Type="http://schemas.openxmlformats.org/officeDocument/2006/relationships/image" Target="../media/image53.png"/><Relationship Id="rId25" Type="http://schemas.openxmlformats.org/officeDocument/2006/relationships/image" Target="../media/image24.png"/><Relationship Id="rId2" Type="http://schemas.openxmlformats.org/officeDocument/2006/relationships/audio" Target="../media/media10.m4a"/><Relationship Id="rId16" Type="http://schemas.openxmlformats.org/officeDocument/2006/relationships/image" Target="../media/image52.png"/><Relationship Id="rId20" Type="http://schemas.openxmlformats.org/officeDocument/2006/relationships/image" Target="../media/image19.png"/><Relationship Id="rId1" Type="http://schemas.microsoft.com/office/2007/relationships/media" Target="../media/media10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23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51.png"/><Relationship Id="rId23" Type="http://schemas.openxmlformats.org/officeDocument/2006/relationships/image" Target="../media/image22.png"/><Relationship Id="rId10" Type="http://schemas.openxmlformats.org/officeDocument/2006/relationships/image" Target="../media/image29.png"/><Relationship Id="rId19" Type="http://schemas.openxmlformats.org/officeDocument/2006/relationships/image" Target="../media/image18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50.png"/><Relationship Id="rId22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4.png"/><Relationship Id="rId18" Type="http://schemas.openxmlformats.org/officeDocument/2006/relationships/image" Target="../media/image20.png"/><Relationship Id="rId3" Type="http://schemas.microsoft.com/office/2007/relationships/media" Target="../media/media1.m4a"/><Relationship Id="rId21" Type="http://schemas.openxmlformats.org/officeDocument/2006/relationships/image" Target="../media/image23.png"/><Relationship Id="rId7" Type="http://schemas.openxmlformats.org/officeDocument/2006/relationships/image" Target="../media/image5.png"/><Relationship Id="rId12" Type="http://schemas.openxmlformats.org/officeDocument/2006/relationships/image" Target="../media/image33.png"/><Relationship Id="rId17" Type="http://schemas.openxmlformats.org/officeDocument/2006/relationships/image" Target="../media/image19.png"/><Relationship Id="rId2" Type="http://schemas.openxmlformats.org/officeDocument/2006/relationships/audio" Target="../media/media5.m4a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6.png"/><Relationship Id="rId23" Type="http://schemas.openxmlformats.org/officeDocument/2006/relationships/image" Target="../media/image25.png"/><Relationship Id="rId10" Type="http://schemas.openxmlformats.org/officeDocument/2006/relationships/image" Target="../media/image29.png"/><Relationship Id="rId19" Type="http://schemas.openxmlformats.org/officeDocument/2006/relationships/image" Target="../media/image21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35.png"/><Relationship Id="rId22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54.png"/><Relationship Id="rId18" Type="http://schemas.openxmlformats.org/officeDocument/2006/relationships/image" Target="../media/image26.png"/><Relationship Id="rId26" Type="http://schemas.openxmlformats.org/officeDocument/2006/relationships/image" Target="../media/image25.png"/><Relationship Id="rId3" Type="http://schemas.microsoft.com/office/2007/relationships/media" Target="../media/media1.m4a"/><Relationship Id="rId21" Type="http://schemas.openxmlformats.org/officeDocument/2006/relationships/image" Target="../media/image20.png"/><Relationship Id="rId7" Type="http://schemas.openxmlformats.org/officeDocument/2006/relationships/image" Target="../media/image5.png"/><Relationship Id="rId12" Type="http://schemas.openxmlformats.org/officeDocument/2006/relationships/image" Target="../media/image36.png"/><Relationship Id="rId17" Type="http://schemas.openxmlformats.org/officeDocument/2006/relationships/image" Target="../media/image58.png"/><Relationship Id="rId25" Type="http://schemas.openxmlformats.org/officeDocument/2006/relationships/image" Target="../media/image24.png"/><Relationship Id="rId2" Type="http://schemas.openxmlformats.org/officeDocument/2006/relationships/audio" Target="../media/media11.m4a"/><Relationship Id="rId16" Type="http://schemas.openxmlformats.org/officeDocument/2006/relationships/image" Target="../media/image57.png"/><Relationship Id="rId20" Type="http://schemas.openxmlformats.org/officeDocument/2006/relationships/image" Target="../media/image19.png"/><Relationship Id="rId1" Type="http://schemas.microsoft.com/office/2007/relationships/media" Target="../media/media11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23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56.png"/><Relationship Id="rId23" Type="http://schemas.openxmlformats.org/officeDocument/2006/relationships/image" Target="../media/image22.png"/><Relationship Id="rId10" Type="http://schemas.openxmlformats.org/officeDocument/2006/relationships/image" Target="../media/image29.png"/><Relationship Id="rId19" Type="http://schemas.openxmlformats.org/officeDocument/2006/relationships/image" Target="../media/image18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55.png"/><Relationship Id="rId22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6.png"/><Relationship Id="rId18" Type="http://schemas.openxmlformats.org/officeDocument/2006/relationships/image" Target="../media/image22.png"/><Relationship Id="rId3" Type="http://schemas.microsoft.com/office/2007/relationships/media" Target="../media/media1.m4a"/><Relationship Id="rId21" Type="http://schemas.openxmlformats.org/officeDocument/2006/relationships/image" Target="../media/image25.png"/><Relationship Id="rId7" Type="http://schemas.openxmlformats.org/officeDocument/2006/relationships/image" Target="../media/image5.png"/><Relationship Id="rId12" Type="http://schemas.openxmlformats.org/officeDocument/2006/relationships/image" Target="../media/image59.png"/><Relationship Id="rId17" Type="http://schemas.openxmlformats.org/officeDocument/2006/relationships/image" Target="../media/image21.png"/><Relationship Id="rId2" Type="http://schemas.openxmlformats.org/officeDocument/2006/relationships/audio" Target="../media/media12.m4a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microsoft.com/office/2007/relationships/media" Target="../media/media12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19.png"/><Relationship Id="rId10" Type="http://schemas.openxmlformats.org/officeDocument/2006/relationships/image" Target="../media/image29.png"/><Relationship Id="rId19" Type="http://schemas.openxmlformats.org/officeDocument/2006/relationships/image" Target="../media/image23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1.png"/><Relationship Id="rId18" Type="http://schemas.openxmlformats.org/officeDocument/2006/relationships/image" Target="../media/image20.png"/><Relationship Id="rId3" Type="http://schemas.microsoft.com/office/2007/relationships/media" Target="../media/media1.m4a"/><Relationship Id="rId21" Type="http://schemas.openxmlformats.org/officeDocument/2006/relationships/image" Target="../media/image23.png"/><Relationship Id="rId7" Type="http://schemas.openxmlformats.org/officeDocument/2006/relationships/image" Target="../media/image5.png"/><Relationship Id="rId12" Type="http://schemas.openxmlformats.org/officeDocument/2006/relationships/image" Target="../media/image59.png"/><Relationship Id="rId17" Type="http://schemas.openxmlformats.org/officeDocument/2006/relationships/image" Target="../media/image19.png"/><Relationship Id="rId2" Type="http://schemas.openxmlformats.org/officeDocument/2006/relationships/audio" Target="../media/media13.m4a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microsoft.com/office/2007/relationships/media" Target="../media/media13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6.png"/><Relationship Id="rId23" Type="http://schemas.openxmlformats.org/officeDocument/2006/relationships/image" Target="../media/image25.png"/><Relationship Id="rId10" Type="http://schemas.openxmlformats.org/officeDocument/2006/relationships/image" Target="../media/image29.png"/><Relationship Id="rId19" Type="http://schemas.openxmlformats.org/officeDocument/2006/relationships/image" Target="../media/image21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60.png"/><Relationship Id="rId22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61.png"/><Relationship Id="rId18" Type="http://schemas.openxmlformats.org/officeDocument/2006/relationships/image" Target="../media/image66.png"/><Relationship Id="rId26" Type="http://schemas.openxmlformats.org/officeDocument/2006/relationships/image" Target="../media/image43.png"/><Relationship Id="rId3" Type="http://schemas.microsoft.com/office/2007/relationships/media" Target="../media/media1.m4a"/><Relationship Id="rId21" Type="http://schemas.openxmlformats.org/officeDocument/2006/relationships/image" Target="../media/image69.png"/><Relationship Id="rId34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31.png"/><Relationship Id="rId17" Type="http://schemas.openxmlformats.org/officeDocument/2006/relationships/image" Target="../media/image65.png"/><Relationship Id="rId25" Type="http://schemas.openxmlformats.org/officeDocument/2006/relationships/image" Target="../media/image42.png"/><Relationship Id="rId33" Type="http://schemas.openxmlformats.org/officeDocument/2006/relationships/image" Target="../media/image21.png"/><Relationship Id="rId2" Type="http://schemas.openxmlformats.org/officeDocument/2006/relationships/audio" Target="../media/media14.m4a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29" Type="http://schemas.openxmlformats.org/officeDocument/2006/relationships/image" Target="../media/image26.png"/><Relationship Id="rId1" Type="http://schemas.microsoft.com/office/2007/relationships/media" Target="../media/media14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72.png"/><Relationship Id="rId32" Type="http://schemas.openxmlformats.org/officeDocument/2006/relationships/image" Target="../media/image20.png"/><Relationship Id="rId37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63.png"/><Relationship Id="rId23" Type="http://schemas.openxmlformats.org/officeDocument/2006/relationships/image" Target="../media/image71.png"/><Relationship Id="rId28" Type="http://schemas.openxmlformats.org/officeDocument/2006/relationships/image" Target="../media/image45.png"/><Relationship Id="rId36" Type="http://schemas.openxmlformats.org/officeDocument/2006/relationships/image" Target="../media/image24.png"/><Relationship Id="rId10" Type="http://schemas.openxmlformats.org/officeDocument/2006/relationships/image" Target="../media/image29.png"/><Relationship Id="rId19" Type="http://schemas.openxmlformats.org/officeDocument/2006/relationships/image" Target="../media/image67.png"/><Relationship Id="rId31" Type="http://schemas.openxmlformats.org/officeDocument/2006/relationships/image" Target="../media/image19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62.png"/><Relationship Id="rId22" Type="http://schemas.openxmlformats.org/officeDocument/2006/relationships/image" Target="../media/image70.png"/><Relationship Id="rId27" Type="http://schemas.openxmlformats.org/officeDocument/2006/relationships/image" Target="../media/image44.png"/><Relationship Id="rId30" Type="http://schemas.openxmlformats.org/officeDocument/2006/relationships/image" Target="../media/image18.png"/><Relationship Id="rId35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73.png"/><Relationship Id="rId18" Type="http://schemas.openxmlformats.org/officeDocument/2006/relationships/image" Target="../media/image66.png"/><Relationship Id="rId26" Type="http://schemas.openxmlformats.org/officeDocument/2006/relationships/image" Target="../media/image78.png"/><Relationship Id="rId39" Type="http://schemas.openxmlformats.org/officeDocument/2006/relationships/image" Target="../media/image24.png"/><Relationship Id="rId3" Type="http://schemas.microsoft.com/office/2007/relationships/media" Target="../media/media1.m4a"/><Relationship Id="rId21" Type="http://schemas.openxmlformats.org/officeDocument/2006/relationships/image" Target="../media/image75.png"/><Relationship Id="rId34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33.png"/><Relationship Id="rId17" Type="http://schemas.openxmlformats.org/officeDocument/2006/relationships/image" Target="../media/image65.png"/><Relationship Id="rId25" Type="http://schemas.openxmlformats.org/officeDocument/2006/relationships/image" Target="../media/image77.png"/><Relationship Id="rId33" Type="http://schemas.openxmlformats.org/officeDocument/2006/relationships/image" Target="../media/image18.png"/><Relationship Id="rId38" Type="http://schemas.openxmlformats.org/officeDocument/2006/relationships/image" Target="../media/image23.png"/><Relationship Id="rId2" Type="http://schemas.openxmlformats.org/officeDocument/2006/relationships/audio" Target="../media/media15.m4a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29" Type="http://schemas.openxmlformats.org/officeDocument/2006/relationships/image" Target="../media/image43.png"/><Relationship Id="rId1" Type="http://schemas.microsoft.com/office/2007/relationships/media" Target="../media/media15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72.png"/><Relationship Id="rId32" Type="http://schemas.openxmlformats.org/officeDocument/2006/relationships/image" Target="../media/image26.png"/><Relationship Id="rId37" Type="http://schemas.openxmlformats.org/officeDocument/2006/relationships/image" Target="../media/image22.png"/><Relationship Id="rId40" Type="http://schemas.openxmlformats.org/officeDocument/2006/relationships/image" Target="../media/image25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74.png"/><Relationship Id="rId23" Type="http://schemas.openxmlformats.org/officeDocument/2006/relationships/image" Target="../media/image71.png"/><Relationship Id="rId28" Type="http://schemas.openxmlformats.org/officeDocument/2006/relationships/image" Target="../media/image42.png"/><Relationship Id="rId36" Type="http://schemas.openxmlformats.org/officeDocument/2006/relationships/image" Target="../media/image21.png"/><Relationship Id="rId10" Type="http://schemas.openxmlformats.org/officeDocument/2006/relationships/image" Target="../media/image29.png"/><Relationship Id="rId19" Type="http://schemas.openxmlformats.org/officeDocument/2006/relationships/image" Target="../media/image67.png"/><Relationship Id="rId31" Type="http://schemas.openxmlformats.org/officeDocument/2006/relationships/image" Target="../media/image45.png"/><Relationship Id="rId4" Type="http://schemas.openxmlformats.org/officeDocument/2006/relationships/audio" Target="../media/media1.m4a"/><Relationship Id="rId9" Type="http://schemas.openxmlformats.org/officeDocument/2006/relationships/image" Target="../media/image28.png"/><Relationship Id="rId14" Type="http://schemas.openxmlformats.org/officeDocument/2006/relationships/image" Target="../media/image62.png"/><Relationship Id="rId22" Type="http://schemas.openxmlformats.org/officeDocument/2006/relationships/image" Target="../media/image76.png"/><Relationship Id="rId27" Type="http://schemas.openxmlformats.org/officeDocument/2006/relationships/image" Target="../media/image79.png"/><Relationship Id="rId30" Type="http://schemas.openxmlformats.org/officeDocument/2006/relationships/image" Target="../media/image44.png"/><Relationship Id="rId35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1.png"/><Relationship Id="rId18" Type="http://schemas.openxmlformats.org/officeDocument/2006/relationships/image" Target="../media/image18.png"/><Relationship Id="rId3" Type="http://schemas.microsoft.com/office/2007/relationships/media" Target="../media/media16.m4a"/><Relationship Id="rId21" Type="http://schemas.openxmlformats.org/officeDocument/2006/relationships/image" Target="../media/image21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26.png"/><Relationship Id="rId2" Type="http://schemas.openxmlformats.org/officeDocument/2006/relationships/audio" Target="../media/media2.m4a"/><Relationship Id="rId16" Type="http://schemas.openxmlformats.org/officeDocument/2006/relationships/image" Target="../media/image25.png"/><Relationship Id="rId20" Type="http://schemas.openxmlformats.org/officeDocument/2006/relationships/image" Target="../media/image20.png"/><Relationship Id="rId1" Type="http://schemas.microsoft.com/office/2007/relationships/media" Target="../media/media2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3.png"/><Relationship Id="rId23" Type="http://schemas.openxmlformats.org/officeDocument/2006/relationships/image" Target="../media/image23.png"/><Relationship Id="rId10" Type="http://schemas.openxmlformats.org/officeDocument/2006/relationships/image" Target="../media/image28.png"/><Relationship Id="rId19" Type="http://schemas.openxmlformats.org/officeDocument/2006/relationships/image" Target="../media/image19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2.png"/><Relationship Id="rId22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8.png"/><Relationship Id="rId3" Type="http://schemas.microsoft.com/office/2007/relationships/media" Target="../media/media16.m4a"/><Relationship Id="rId21" Type="http://schemas.openxmlformats.org/officeDocument/2006/relationships/image" Target="../media/image21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26.png"/><Relationship Id="rId2" Type="http://schemas.openxmlformats.org/officeDocument/2006/relationships/audio" Target="../media/media3.m4a"/><Relationship Id="rId16" Type="http://schemas.openxmlformats.org/officeDocument/2006/relationships/image" Target="../media/image25.png"/><Relationship Id="rId20" Type="http://schemas.openxmlformats.org/officeDocument/2006/relationships/image" Target="../media/image20.png"/><Relationship Id="rId1" Type="http://schemas.microsoft.com/office/2007/relationships/media" Target="../media/media3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3.png"/><Relationship Id="rId10" Type="http://schemas.openxmlformats.org/officeDocument/2006/relationships/image" Target="../media/image28.png"/><Relationship Id="rId19" Type="http://schemas.openxmlformats.org/officeDocument/2006/relationships/image" Target="../media/image19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19.png"/><Relationship Id="rId3" Type="http://schemas.microsoft.com/office/2007/relationships/media" Target="../media/media16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4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4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7.png"/><Relationship Id="rId22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8.png"/><Relationship Id="rId3" Type="http://schemas.microsoft.com/office/2007/relationships/media" Target="../media/media16.m4a"/><Relationship Id="rId21" Type="http://schemas.openxmlformats.org/officeDocument/2006/relationships/image" Target="../media/image21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26.png"/><Relationship Id="rId2" Type="http://schemas.openxmlformats.org/officeDocument/2006/relationships/audio" Target="../media/media5.m4a"/><Relationship Id="rId16" Type="http://schemas.openxmlformats.org/officeDocument/2006/relationships/image" Target="../media/image25.png"/><Relationship Id="rId20" Type="http://schemas.openxmlformats.org/officeDocument/2006/relationships/image" Target="../media/image20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3.png"/><Relationship Id="rId10" Type="http://schemas.openxmlformats.org/officeDocument/2006/relationships/image" Target="../media/image28.png"/><Relationship Id="rId19" Type="http://schemas.openxmlformats.org/officeDocument/2006/relationships/image" Target="../media/image19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19.png"/><Relationship Id="rId3" Type="http://schemas.microsoft.com/office/2007/relationships/media" Target="../media/media16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6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6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8.png"/><Relationship Id="rId22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8.png"/><Relationship Id="rId3" Type="http://schemas.microsoft.com/office/2007/relationships/media" Target="../media/media16.m4a"/><Relationship Id="rId21" Type="http://schemas.openxmlformats.org/officeDocument/2006/relationships/image" Target="../media/image21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26.png"/><Relationship Id="rId2" Type="http://schemas.openxmlformats.org/officeDocument/2006/relationships/audio" Target="../media/media5.m4a"/><Relationship Id="rId16" Type="http://schemas.openxmlformats.org/officeDocument/2006/relationships/image" Target="../media/image25.png"/><Relationship Id="rId20" Type="http://schemas.openxmlformats.org/officeDocument/2006/relationships/image" Target="../media/image20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3.png"/><Relationship Id="rId10" Type="http://schemas.openxmlformats.org/officeDocument/2006/relationships/image" Target="../media/image28.png"/><Relationship Id="rId19" Type="http://schemas.openxmlformats.org/officeDocument/2006/relationships/image" Target="../media/image19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19.png"/><Relationship Id="rId3" Type="http://schemas.microsoft.com/office/2007/relationships/media" Target="../media/media16.m4a"/><Relationship Id="rId21" Type="http://schemas.openxmlformats.org/officeDocument/2006/relationships/image" Target="../media/image22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18.png"/><Relationship Id="rId2" Type="http://schemas.openxmlformats.org/officeDocument/2006/relationships/audio" Target="../media/media7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7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5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9.png"/><Relationship Id="rId22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18.png"/><Relationship Id="rId3" Type="http://schemas.microsoft.com/office/2007/relationships/media" Target="../media/media16.m4a"/><Relationship Id="rId21" Type="http://schemas.openxmlformats.org/officeDocument/2006/relationships/image" Target="../media/image21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26.png"/><Relationship Id="rId2" Type="http://schemas.openxmlformats.org/officeDocument/2006/relationships/audio" Target="../media/media5.m4a"/><Relationship Id="rId16" Type="http://schemas.openxmlformats.org/officeDocument/2006/relationships/image" Target="../media/image25.png"/><Relationship Id="rId20" Type="http://schemas.openxmlformats.org/officeDocument/2006/relationships/image" Target="../media/image20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23.png"/><Relationship Id="rId10" Type="http://schemas.openxmlformats.org/officeDocument/2006/relationships/image" Target="../media/image28.png"/><Relationship Id="rId19" Type="http://schemas.openxmlformats.org/officeDocument/2006/relationships/image" Target="../media/image19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43.png"/><Relationship Id="rId26" Type="http://schemas.openxmlformats.org/officeDocument/2006/relationships/image" Target="../media/image22.png"/><Relationship Id="rId3" Type="http://schemas.microsoft.com/office/2007/relationships/media" Target="../media/media16.m4a"/><Relationship Id="rId21" Type="http://schemas.openxmlformats.org/officeDocument/2006/relationships/image" Target="../media/image26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42.png"/><Relationship Id="rId25" Type="http://schemas.openxmlformats.org/officeDocument/2006/relationships/image" Target="../media/image21.png"/><Relationship Id="rId2" Type="http://schemas.openxmlformats.org/officeDocument/2006/relationships/audio" Target="../media/media8.m4a"/><Relationship Id="rId16" Type="http://schemas.openxmlformats.org/officeDocument/2006/relationships/image" Target="../media/image25.png"/><Relationship Id="rId20" Type="http://schemas.openxmlformats.org/officeDocument/2006/relationships/image" Target="../media/image45.png"/><Relationship Id="rId1" Type="http://schemas.microsoft.com/office/2007/relationships/media" Target="../media/media8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41.png"/><Relationship Id="rId23" Type="http://schemas.openxmlformats.org/officeDocument/2006/relationships/image" Target="../media/image19.png"/><Relationship Id="rId28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44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40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18" Type="http://schemas.openxmlformats.org/officeDocument/2006/relationships/image" Target="../media/image43.png"/><Relationship Id="rId26" Type="http://schemas.openxmlformats.org/officeDocument/2006/relationships/image" Target="../media/image22.png"/><Relationship Id="rId3" Type="http://schemas.microsoft.com/office/2007/relationships/media" Target="../media/media16.m4a"/><Relationship Id="rId21" Type="http://schemas.openxmlformats.org/officeDocument/2006/relationships/image" Target="../media/image26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42.png"/><Relationship Id="rId25" Type="http://schemas.openxmlformats.org/officeDocument/2006/relationships/image" Target="../media/image21.png"/><Relationship Id="rId2" Type="http://schemas.openxmlformats.org/officeDocument/2006/relationships/audio" Target="../media/media5.m4a"/><Relationship Id="rId16" Type="http://schemas.openxmlformats.org/officeDocument/2006/relationships/image" Target="../media/image25.png"/><Relationship Id="rId20" Type="http://schemas.openxmlformats.org/officeDocument/2006/relationships/image" Target="../media/image45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2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5.png"/><Relationship Id="rId23" Type="http://schemas.openxmlformats.org/officeDocument/2006/relationships/image" Target="../media/image19.png"/><Relationship Id="rId28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44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34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png"/><Relationship Id="rId18" Type="http://schemas.openxmlformats.org/officeDocument/2006/relationships/image" Target="../media/image42.png"/><Relationship Id="rId26" Type="http://schemas.openxmlformats.org/officeDocument/2006/relationships/image" Target="../media/image21.png"/><Relationship Id="rId3" Type="http://schemas.microsoft.com/office/2007/relationships/media" Target="../media/media16.m4a"/><Relationship Id="rId21" Type="http://schemas.openxmlformats.org/officeDocument/2006/relationships/image" Target="../media/image45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17" Type="http://schemas.openxmlformats.org/officeDocument/2006/relationships/image" Target="../media/image25.png"/><Relationship Id="rId25" Type="http://schemas.openxmlformats.org/officeDocument/2006/relationships/image" Target="../media/image20.png"/><Relationship Id="rId2" Type="http://schemas.openxmlformats.org/officeDocument/2006/relationships/audio" Target="../media/media9.m4a"/><Relationship Id="rId16" Type="http://schemas.openxmlformats.org/officeDocument/2006/relationships/image" Target="../media/image48.png"/><Relationship Id="rId20" Type="http://schemas.openxmlformats.org/officeDocument/2006/relationships/image" Target="../media/image44.png"/><Relationship Id="rId29" Type="http://schemas.openxmlformats.org/officeDocument/2006/relationships/image" Target="../media/image24.png"/><Relationship Id="rId1" Type="http://schemas.microsoft.com/office/2007/relationships/media" Target="../media/media9.m4a"/><Relationship Id="rId6" Type="http://schemas.openxmlformats.org/officeDocument/2006/relationships/image" Target="../media/image4.jpeg"/><Relationship Id="rId11" Type="http://schemas.openxmlformats.org/officeDocument/2006/relationships/image" Target="../media/image29.png"/><Relationship Id="rId24" Type="http://schemas.openxmlformats.org/officeDocument/2006/relationships/image" Target="../media/image19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47.png"/><Relationship Id="rId23" Type="http://schemas.openxmlformats.org/officeDocument/2006/relationships/image" Target="../media/image18.png"/><Relationship Id="rId28" Type="http://schemas.openxmlformats.org/officeDocument/2006/relationships/image" Target="../media/image23.png"/><Relationship Id="rId10" Type="http://schemas.openxmlformats.org/officeDocument/2006/relationships/image" Target="../media/image28.png"/><Relationship Id="rId19" Type="http://schemas.openxmlformats.org/officeDocument/2006/relationships/image" Target="../media/image43.png"/><Relationship Id="rId4" Type="http://schemas.openxmlformats.org/officeDocument/2006/relationships/audio" Target="../media/media16.m4a"/><Relationship Id="rId9" Type="http://schemas.openxmlformats.org/officeDocument/2006/relationships/image" Target="../media/image6.png"/><Relationship Id="rId14" Type="http://schemas.openxmlformats.org/officeDocument/2006/relationships/image" Target="../media/image46.png"/><Relationship Id="rId22" Type="http://schemas.openxmlformats.org/officeDocument/2006/relationships/image" Target="../media/image26.png"/><Relationship Id="rId27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4.png"/><Relationship Id="rId18" Type="http://schemas.openxmlformats.org/officeDocument/2006/relationships/image" Target="../media/image19.png"/><Relationship Id="rId3" Type="http://schemas.microsoft.com/office/2007/relationships/media" Target="../media/media16.m4a"/><Relationship Id="rId21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33.png"/><Relationship Id="rId17" Type="http://schemas.openxmlformats.org/officeDocument/2006/relationships/image" Target="../media/image18.png"/><Relationship Id="rId2" Type="http://schemas.openxmlformats.org/officeDocument/2006/relationships/audio" Target="../media/media5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5.png"/><Relationship Id="rId23" Type="http://schemas.openxmlformats.org/officeDocument/2006/relationships/image" Target="../media/image24.png"/><Relationship Id="rId10" Type="http://schemas.openxmlformats.org/officeDocument/2006/relationships/image" Target="../media/image29.png"/><Relationship Id="rId19" Type="http://schemas.openxmlformats.org/officeDocument/2006/relationships/image" Target="../media/image20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35.png"/><Relationship Id="rId22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5.png"/><Relationship Id="rId18" Type="http://schemas.openxmlformats.org/officeDocument/2006/relationships/image" Target="../media/image52.png"/><Relationship Id="rId26" Type="http://schemas.openxmlformats.org/officeDocument/2006/relationships/image" Target="../media/image24.png"/><Relationship Id="rId3" Type="http://schemas.microsoft.com/office/2007/relationships/media" Target="../media/media16.m4a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36.png"/><Relationship Id="rId17" Type="http://schemas.openxmlformats.org/officeDocument/2006/relationships/image" Target="../media/image51.png"/><Relationship Id="rId25" Type="http://schemas.openxmlformats.org/officeDocument/2006/relationships/image" Target="../media/image23.png"/><Relationship Id="rId2" Type="http://schemas.openxmlformats.org/officeDocument/2006/relationships/audio" Target="../media/media10.m4a"/><Relationship Id="rId16" Type="http://schemas.openxmlformats.org/officeDocument/2006/relationships/image" Target="../media/image50.png"/><Relationship Id="rId20" Type="http://schemas.openxmlformats.org/officeDocument/2006/relationships/image" Target="../media/image18.png"/><Relationship Id="rId1" Type="http://schemas.microsoft.com/office/2007/relationships/media" Target="../media/media10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22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49.png"/><Relationship Id="rId23" Type="http://schemas.openxmlformats.org/officeDocument/2006/relationships/image" Target="../media/image21.png"/><Relationship Id="rId10" Type="http://schemas.openxmlformats.org/officeDocument/2006/relationships/image" Target="../media/image29.png"/><Relationship Id="rId19" Type="http://schemas.openxmlformats.org/officeDocument/2006/relationships/image" Target="../media/image53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26.png"/><Relationship Id="rId22" Type="http://schemas.openxmlformats.org/officeDocument/2006/relationships/image" Target="../media/image2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4.png"/><Relationship Id="rId18" Type="http://schemas.openxmlformats.org/officeDocument/2006/relationships/image" Target="../media/image19.png"/><Relationship Id="rId3" Type="http://schemas.microsoft.com/office/2007/relationships/media" Target="../media/media16.m4a"/><Relationship Id="rId21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33.png"/><Relationship Id="rId17" Type="http://schemas.openxmlformats.org/officeDocument/2006/relationships/image" Target="../media/image18.png"/><Relationship Id="rId2" Type="http://schemas.openxmlformats.org/officeDocument/2006/relationships/audio" Target="../media/media5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5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5.png"/><Relationship Id="rId23" Type="http://schemas.openxmlformats.org/officeDocument/2006/relationships/image" Target="../media/image24.png"/><Relationship Id="rId10" Type="http://schemas.openxmlformats.org/officeDocument/2006/relationships/image" Target="../media/image29.png"/><Relationship Id="rId19" Type="http://schemas.openxmlformats.org/officeDocument/2006/relationships/image" Target="../media/image20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35.png"/><Relationship Id="rId22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5.png"/><Relationship Id="rId18" Type="http://schemas.openxmlformats.org/officeDocument/2006/relationships/image" Target="../media/image57.png"/><Relationship Id="rId26" Type="http://schemas.openxmlformats.org/officeDocument/2006/relationships/image" Target="../media/image24.png"/><Relationship Id="rId3" Type="http://schemas.microsoft.com/office/2007/relationships/media" Target="../media/media16.m4a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36.png"/><Relationship Id="rId17" Type="http://schemas.openxmlformats.org/officeDocument/2006/relationships/image" Target="../media/image56.png"/><Relationship Id="rId25" Type="http://schemas.openxmlformats.org/officeDocument/2006/relationships/image" Target="../media/image23.png"/><Relationship Id="rId2" Type="http://schemas.openxmlformats.org/officeDocument/2006/relationships/audio" Target="../media/media11.m4a"/><Relationship Id="rId16" Type="http://schemas.openxmlformats.org/officeDocument/2006/relationships/image" Target="../media/image55.png"/><Relationship Id="rId20" Type="http://schemas.openxmlformats.org/officeDocument/2006/relationships/image" Target="../media/image18.png"/><Relationship Id="rId1" Type="http://schemas.microsoft.com/office/2007/relationships/media" Target="../media/media11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22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54.png"/><Relationship Id="rId23" Type="http://schemas.openxmlformats.org/officeDocument/2006/relationships/image" Target="../media/image21.png"/><Relationship Id="rId10" Type="http://schemas.openxmlformats.org/officeDocument/2006/relationships/image" Target="../media/image29.png"/><Relationship Id="rId19" Type="http://schemas.openxmlformats.org/officeDocument/2006/relationships/image" Target="../media/image58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26.png"/><Relationship Id="rId22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5.png"/><Relationship Id="rId18" Type="http://schemas.openxmlformats.org/officeDocument/2006/relationships/image" Target="../media/image21.png"/><Relationship Id="rId3" Type="http://schemas.microsoft.com/office/2007/relationships/media" Target="../media/media16.m4a"/><Relationship Id="rId21" Type="http://schemas.openxmlformats.org/officeDocument/2006/relationships/image" Target="../media/image24.png"/><Relationship Id="rId7" Type="http://schemas.openxmlformats.org/officeDocument/2006/relationships/image" Target="../media/image5.png"/><Relationship Id="rId12" Type="http://schemas.openxmlformats.org/officeDocument/2006/relationships/image" Target="../media/image59.png"/><Relationship Id="rId17" Type="http://schemas.openxmlformats.org/officeDocument/2006/relationships/image" Target="../media/image20.png"/><Relationship Id="rId2" Type="http://schemas.openxmlformats.org/officeDocument/2006/relationships/audio" Target="../media/media12.m4a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microsoft.com/office/2007/relationships/media" Target="../media/media12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18.png"/><Relationship Id="rId10" Type="http://schemas.openxmlformats.org/officeDocument/2006/relationships/image" Target="../media/image29.png"/><Relationship Id="rId19" Type="http://schemas.openxmlformats.org/officeDocument/2006/relationships/image" Target="../media/image22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1.png"/><Relationship Id="rId18" Type="http://schemas.openxmlformats.org/officeDocument/2006/relationships/image" Target="../media/image19.png"/><Relationship Id="rId3" Type="http://schemas.microsoft.com/office/2007/relationships/media" Target="../media/media16.m4a"/><Relationship Id="rId21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59.png"/><Relationship Id="rId17" Type="http://schemas.openxmlformats.org/officeDocument/2006/relationships/image" Target="../media/image18.png"/><Relationship Id="rId2" Type="http://schemas.openxmlformats.org/officeDocument/2006/relationships/audio" Target="../media/media13.m4a"/><Relationship Id="rId16" Type="http://schemas.openxmlformats.org/officeDocument/2006/relationships/image" Target="../media/image26.png"/><Relationship Id="rId20" Type="http://schemas.openxmlformats.org/officeDocument/2006/relationships/image" Target="../media/image21.png"/><Relationship Id="rId1" Type="http://schemas.microsoft.com/office/2007/relationships/media" Target="../media/media13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25.png"/><Relationship Id="rId23" Type="http://schemas.openxmlformats.org/officeDocument/2006/relationships/image" Target="../media/image24.png"/><Relationship Id="rId10" Type="http://schemas.openxmlformats.org/officeDocument/2006/relationships/image" Target="../media/image29.png"/><Relationship Id="rId19" Type="http://schemas.openxmlformats.org/officeDocument/2006/relationships/image" Target="../media/image20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60.png"/><Relationship Id="rId22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61.png"/><Relationship Id="rId18" Type="http://schemas.openxmlformats.org/officeDocument/2006/relationships/image" Target="../media/image66.png"/><Relationship Id="rId26" Type="http://schemas.openxmlformats.org/officeDocument/2006/relationships/image" Target="../media/image42.png"/><Relationship Id="rId3" Type="http://schemas.microsoft.com/office/2007/relationships/media" Target="../media/media16.m4a"/><Relationship Id="rId21" Type="http://schemas.openxmlformats.org/officeDocument/2006/relationships/image" Target="../media/image69.png"/><Relationship Id="rId34" Type="http://schemas.openxmlformats.org/officeDocument/2006/relationships/image" Target="../media/image21.png"/><Relationship Id="rId7" Type="http://schemas.openxmlformats.org/officeDocument/2006/relationships/image" Target="../media/image5.png"/><Relationship Id="rId12" Type="http://schemas.openxmlformats.org/officeDocument/2006/relationships/image" Target="../media/image31.png"/><Relationship Id="rId17" Type="http://schemas.openxmlformats.org/officeDocument/2006/relationships/image" Target="../media/image65.png"/><Relationship Id="rId25" Type="http://schemas.openxmlformats.org/officeDocument/2006/relationships/image" Target="../media/image25.png"/><Relationship Id="rId33" Type="http://schemas.openxmlformats.org/officeDocument/2006/relationships/image" Target="../media/image20.png"/><Relationship Id="rId2" Type="http://schemas.openxmlformats.org/officeDocument/2006/relationships/audio" Target="../media/media14.m4a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29" Type="http://schemas.openxmlformats.org/officeDocument/2006/relationships/image" Target="../media/image45.png"/><Relationship Id="rId1" Type="http://schemas.microsoft.com/office/2007/relationships/media" Target="../media/media14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72.png"/><Relationship Id="rId32" Type="http://schemas.openxmlformats.org/officeDocument/2006/relationships/image" Target="../media/image19.png"/><Relationship Id="rId37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63.png"/><Relationship Id="rId23" Type="http://schemas.openxmlformats.org/officeDocument/2006/relationships/image" Target="../media/image71.png"/><Relationship Id="rId28" Type="http://schemas.openxmlformats.org/officeDocument/2006/relationships/image" Target="../media/image44.png"/><Relationship Id="rId36" Type="http://schemas.openxmlformats.org/officeDocument/2006/relationships/image" Target="../media/image23.png"/><Relationship Id="rId10" Type="http://schemas.openxmlformats.org/officeDocument/2006/relationships/image" Target="../media/image29.png"/><Relationship Id="rId19" Type="http://schemas.openxmlformats.org/officeDocument/2006/relationships/image" Target="../media/image67.png"/><Relationship Id="rId31" Type="http://schemas.openxmlformats.org/officeDocument/2006/relationships/image" Target="../media/image18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62.png"/><Relationship Id="rId22" Type="http://schemas.openxmlformats.org/officeDocument/2006/relationships/image" Target="../media/image70.png"/><Relationship Id="rId27" Type="http://schemas.openxmlformats.org/officeDocument/2006/relationships/image" Target="../media/image43.png"/><Relationship Id="rId30" Type="http://schemas.openxmlformats.org/officeDocument/2006/relationships/image" Target="../media/image26.png"/><Relationship Id="rId35" Type="http://schemas.openxmlformats.org/officeDocument/2006/relationships/image" Target="../media/image22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73.png"/><Relationship Id="rId18" Type="http://schemas.openxmlformats.org/officeDocument/2006/relationships/image" Target="../media/image66.png"/><Relationship Id="rId26" Type="http://schemas.openxmlformats.org/officeDocument/2006/relationships/image" Target="../media/image78.png"/><Relationship Id="rId39" Type="http://schemas.openxmlformats.org/officeDocument/2006/relationships/image" Target="../media/image23.png"/><Relationship Id="rId3" Type="http://schemas.microsoft.com/office/2007/relationships/media" Target="../media/media16.m4a"/><Relationship Id="rId21" Type="http://schemas.openxmlformats.org/officeDocument/2006/relationships/image" Target="../media/image75.png"/><Relationship Id="rId34" Type="http://schemas.openxmlformats.org/officeDocument/2006/relationships/image" Target="../media/image18.png"/><Relationship Id="rId7" Type="http://schemas.openxmlformats.org/officeDocument/2006/relationships/image" Target="../media/image5.png"/><Relationship Id="rId12" Type="http://schemas.openxmlformats.org/officeDocument/2006/relationships/image" Target="../media/image33.png"/><Relationship Id="rId17" Type="http://schemas.openxmlformats.org/officeDocument/2006/relationships/image" Target="../media/image65.png"/><Relationship Id="rId25" Type="http://schemas.openxmlformats.org/officeDocument/2006/relationships/image" Target="../media/image77.png"/><Relationship Id="rId33" Type="http://schemas.openxmlformats.org/officeDocument/2006/relationships/image" Target="../media/image26.png"/><Relationship Id="rId38" Type="http://schemas.openxmlformats.org/officeDocument/2006/relationships/image" Target="../media/image22.png"/><Relationship Id="rId2" Type="http://schemas.openxmlformats.org/officeDocument/2006/relationships/audio" Target="../media/media15.m4a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29" Type="http://schemas.openxmlformats.org/officeDocument/2006/relationships/image" Target="../media/image42.png"/><Relationship Id="rId1" Type="http://schemas.microsoft.com/office/2007/relationships/media" Target="../media/media15.m4a"/><Relationship Id="rId6" Type="http://schemas.openxmlformats.org/officeDocument/2006/relationships/image" Target="../media/image4.jpeg"/><Relationship Id="rId11" Type="http://schemas.openxmlformats.org/officeDocument/2006/relationships/image" Target="../media/image30.png"/><Relationship Id="rId24" Type="http://schemas.openxmlformats.org/officeDocument/2006/relationships/image" Target="../media/image72.png"/><Relationship Id="rId32" Type="http://schemas.openxmlformats.org/officeDocument/2006/relationships/image" Target="../media/image45.png"/><Relationship Id="rId37" Type="http://schemas.openxmlformats.org/officeDocument/2006/relationships/image" Target="../media/image21.png"/><Relationship Id="rId40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74.png"/><Relationship Id="rId23" Type="http://schemas.openxmlformats.org/officeDocument/2006/relationships/image" Target="../media/image71.png"/><Relationship Id="rId28" Type="http://schemas.openxmlformats.org/officeDocument/2006/relationships/image" Target="../media/image25.png"/><Relationship Id="rId36" Type="http://schemas.openxmlformats.org/officeDocument/2006/relationships/image" Target="../media/image20.png"/><Relationship Id="rId10" Type="http://schemas.openxmlformats.org/officeDocument/2006/relationships/image" Target="../media/image29.png"/><Relationship Id="rId19" Type="http://schemas.openxmlformats.org/officeDocument/2006/relationships/image" Target="../media/image67.png"/><Relationship Id="rId31" Type="http://schemas.openxmlformats.org/officeDocument/2006/relationships/image" Target="../media/image44.png"/><Relationship Id="rId4" Type="http://schemas.openxmlformats.org/officeDocument/2006/relationships/audio" Target="../media/media16.m4a"/><Relationship Id="rId9" Type="http://schemas.openxmlformats.org/officeDocument/2006/relationships/image" Target="../media/image28.png"/><Relationship Id="rId14" Type="http://schemas.openxmlformats.org/officeDocument/2006/relationships/image" Target="../media/image62.png"/><Relationship Id="rId22" Type="http://schemas.openxmlformats.org/officeDocument/2006/relationships/image" Target="../media/image76.png"/><Relationship Id="rId27" Type="http://schemas.openxmlformats.org/officeDocument/2006/relationships/image" Target="../media/image79.png"/><Relationship Id="rId30" Type="http://schemas.openxmlformats.org/officeDocument/2006/relationships/image" Target="../media/image43.png"/><Relationship Id="rId35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follow a familiar story in French.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understand and join in with a story.</a:t>
            </a:r>
          </a:p>
          <a:p>
            <a:r>
              <a:rPr lang="en-GB" dirty="0">
                <a:latin typeface="Twinkl" pitchFamily="50" charset="0"/>
              </a:rPr>
              <a:t>I can recognise and repeat key vocabulary in a story.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y">
            <a:extLst>
              <a:ext uri="{FF2B5EF4-FFF2-40B4-BE49-F238E27FC236}">
                <a16:creationId xmlns:a16="http://schemas.microsoft.com/office/drawing/2014/main" id="{49492DB2-74F6-4A60-8B82-82DC52D199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27" name="Background">
            <a:extLst>
              <a:ext uri="{FF2B5EF4-FFF2-40B4-BE49-F238E27FC236}">
                <a16:creationId xmlns:a16="http://schemas.microsoft.com/office/drawing/2014/main" id="{05741E56-5E4F-4DDE-AC77-AE06BF8A3358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8" name="Background">
              <a:extLst>
                <a:ext uri="{FF2B5EF4-FFF2-40B4-BE49-F238E27FC236}">
                  <a16:creationId xmlns:a16="http://schemas.microsoft.com/office/drawing/2014/main" id="{2EE8FD05-4FB7-4A14-B3E8-537614B1E6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B854743F-A36D-4B02-864D-DC8AC8C31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grpSp>
        <p:nvGrpSpPr>
          <p:cNvPr id="6" name="Food">
            <a:extLst>
              <a:ext uri="{FF2B5EF4-FFF2-40B4-BE49-F238E27FC236}">
                <a16:creationId xmlns:a16="http://schemas.microsoft.com/office/drawing/2014/main" id="{F451020A-4C22-43E3-9530-4CBB0BC93872}"/>
              </a:ext>
            </a:extLst>
          </p:cNvPr>
          <p:cNvGrpSpPr/>
          <p:nvPr/>
        </p:nvGrpSpPr>
        <p:grpSpPr>
          <a:xfrm>
            <a:off x="3046592" y="3344176"/>
            <a:ext cx="5341757" cy="2686713"/>
            <a:chOff x="3046592" y="3344176"/>
            <a:chExt cx="5341757" cy="268671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92099F3-20E0-48FC-91D6-4D14104EAD9B}"/>
                </a:ext>
              </a:extLst>
            </p:cNvPr>
            <p:cNvSpPr/>
            <p:nvPr/>
          </p:nvSpPr>
          <p:spPr>
            <a:xfrm>
              <a:off x="3046592" y="4298639"/>
              <a:ext cx="1949151" cy="1017002"/>
            </a:xfrm>
            <a:prstGeom prst="ellipse">
              <a:avLst/>
            </a:prstGeom>
            <a:solidFill>
              <a:srgbClr val="232321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30604721-8549-43DB-A2AA-A24056CC03F2}"/>
                </a:ext>
              </a:extLst>
            </p:cNvPr>
            <p:cNvSpPr/>
            <p:nvPr/>
          </p:nvSpPr>
          <p:spPr>
            <a:xfrm>
              <a:off x="4346799" y="4971044"/>
              <a:ext cx="1949151" cy="1017002"/>
            </a:xfrm>
            <a:prstGeom prst="ellipse">
              <a:avLst/>
            </a:prstGeom>
            <a:solidFill>
              <a:srgbClr val="232321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D21FC279-C565-42E1-9824-A0D79D02BA1C}"/>
                </a:ext>
              </a:extLst>
            </p:cNvPr>
            <p:cNvSpPr/>
            <p:nvPr/>
          </p:nvSpPr>
          <p:spPr>
            <a:xfrm>
              <a:off x="6294918" y="5013887"/>
              <a:ext cx="1949151" cy="1017002"/>
            </a:xfrm>
            <a:prstGeom prst="ellipse">
              <a:avLst/>
            </a:prstGeom>
            <a:solidFill>
              <a:srgbClr val="232321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3B5E9FB-127B-4735-828F-64C1DBD8B9A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83195" y="3743174"/>
              <a:ext cx="2105154" cy="1441987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E56CE56-7954-48EC-9D9D-4F3EF72EEE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48678" y="3344176"/>
              <a:ext cx="2357061" cy="1995383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66F80AB3-66E2-4ABF-9E66-F537057282F1}"/>
                </a:ext>
              </a:extLst>
            </p:cNvPr>
            <p:cNvGrpSpPr/>
            <p:nvPr/>
          </p:nvGrpSpPr>
          <p:grpSpPr>
            <a:xfrm>
              <a:off x="4501137" y="3927341"/>
              <a:ext cx="2317828" cy="1897037"/>
              <a:chOff x="5050580" y="3747853"/>
              <a:chExt cx="2317828" cy="1897037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3003C7B5-D616-401F-9C5F-F595DF24E6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50580" y="4183029"/>
                <a:ext cx="2317828" cy="1461861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184D95C4-6E4A-4602-A825-66EF76AA59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67129" y="3747853"/>
                <a:ext cx="868516" cy="1163651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ABA5B711-D768-4C4B-B30A-BF768E5AED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165419" y="4259256"/>
                <a:ext cx="868516" cy="877188"/>
              </a:xfrm>
              <a:prstGeom prst="rect">
                <a:avLst/>
              </a:prstGeom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6611C77E-2508-4A01-BD2E-F2923E8AD0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43795">
                <a:off x="6260019" y="4147402"/>
                <a:ext cx="969418" cy="1050561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9B59900A-6680-4C2C-87BC-12E7E80564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954765" y="4358084"/>
                <a:ext cx="882218" cy="90567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74C9386-D91B-4E7E-B788-7A3C666DBA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20643268">
                <a:off x="5538531" y="4686096"/>
                <a:ext cx="492426" cy="604885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A42301F2-2A93-463A-88EA-7940363994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85408" flipH="1">
                <a:off x="5940278" y="4756081"/>
                <a:ext cx="469817" cy="577113"/>
              </a:xfrm>
              <a:prstGeom prst="rect">
                <a:avLst/>
              </a:prstGeom>
            </p:spPr>
          </p:pic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DC04C3B-5C14-4E5E-A3A0-887AAD4B4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1643" y="4877338"/>
              <a:ext cx="1847987" cy="1041546"/>
            </a:xfrm>
            <a:prstGeom prst="rect">
              <a:avLst/>
            </a:prstGeom>
          </p:spPr>
        </p:pic>
      </p:grpSp>
      <p:pic>
        <p:nvPicPr>
          <p:cNvPr id="52" name="Dog">
            <a:extLst>
              <a:ext uri="{FF2B5EF4-FFF2-40B4-BE49-F238E27FC236}">
                <a16:creationId xmlns:a16="http://schemas.microsoft.com/office/drawing/2014/main" id="{9DACC732-B3DD-430D-967A-50E402934AC3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519" y="1612982"/>
            <a:ext cx="3058526" cy="4539998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CF8DEE4E-48D9-4C8C-B272-9E187686E4BB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9" name="Assessment" hidden="1">
              <a:extLst>
                <a:ext uri="{FF2B5EF4-FFF2-40B4-BE49-F238E27FC236}">
                  <a16:creationId xmlns:a16="http://schemas.microsoft.com/office/drawing/2014/main" id="{F170D9FA-24D9-410C-B4E9-3475F63970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0" name="Mental and Oral Starter" hidden="1">
              <a:extLst>
                <a:ext uri="{FF2B5EF4-FFF2-40B4-BE49-F238E27FC236}">
                  <a16:creationId xmlns:a16="http://schemas.microsoft.com/office/drawing/2014/main" id="{D2FB9BB2-D48B-4604-9911-238163CF4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Group Work" hidden="1">
              <a:extLst>
                <a:ext uri="{FF2B5EF4-FFF2-40B4-BE49-F238E27FC236}">
                  <a16:creationId xmlns:a16="http://schemas.microsoft.com/office/drawing/2014/main" id="{70000C10-0C7B-4409-AA07-036EA5E95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3" name="Talking Partners" hidden="1">
              <a:extLst>
                <a:ext uri="{FF2B5EF4-FFF2-40B4-BE49-F238E27FC236}">
                  <a16:creationId xmlns:a16="http://schemas.microsoft.com/office/drawing/2014/main" id="{1F1522E7-2FAC-4A4C-BEAC-C59C21FCE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Pairs" hidden="1">
              <a:extLst>
                <a:ext uri="{FF2B5EF4-FFF2-40B4-BE49-F238E27FC236}">
                  <a16:creationId xmlns:a16="http://schemas.microsoft.com/office/drawing/2014/main" id="{06704DD7-83A4-4317-931C-F584E70C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5" name="Individual Work" hidden="1">
              <a:extLst>
                <a:ext uri="{FF2B5EF4-FFF2-40B4-BE49-F238E27FC236}">
                  <a16:creationId xmlns:a16="http://schemas.microsoft.com/office/drawing/2014/main" id="{95C6D376-9F99-446C-B257-BA19476388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Whole Class">
              <a:extLst>
                <a:ext uri="{FF2B5EF4-FFF2-40B4-BE49-F238E27FC236}">
                  <a16:creationId xmlns:a16="http://schemas.microsoft.com/office/drawing/2014/main" id="{C654153C-6286-4918-895E-DC5E49F735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3" name="Translation Bar">
            <a:extLst>
              <a:ext uri="{FF2B5EF4-FFF2-40B4-BE49-F238E27FC236}">
                <a16:creationId xmlns:a16="http://schemas.microsoft.com/office/drawing/2014/main" id="{0ABE49E1-8712-48A3-9604-A10334503657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36" name="Translated Title">
            <a:extLst>
              <a:ext uri="{FF2B5EF4-FFF2-40B4-BE49-F238E27FC236}">
                <a16:creationId xmlns:a16="http://schemas.microsoft.com/office/drawing/2014/main" id="{355EE983-CC70-408A-80C6-17CFB2D7CCAC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38" name="Language Title">
            <a:extLst>
              <a:ext uri="{FF2B5EF4-FFF2-40B4-BE49-F238E27FC236}">
                <a16:creationId xmlns:a16="http://schemas.microsoft.com/office/drawing/2014/main" id="{D8766B78-C9F2-4633-8788-23434C93162A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39" name="English">
            <a:extLst>
              <a:ext uri="{FF2B5EF4-FFF2-40B4-BE49-F238E27FC236}">
                <a16:creationId xmlns:a16="http://schemas.microsoft.com/office/drawing/2014/main" id="{5A9DD1DD-5F6C-491C-A235-8638191FDDD6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40" name="Language">
            <a:extLst>
              <a:ext uri="{FF2B5EF4-FFF2-40B4-BE49-F238E27FC236}">
                <a16:creationId xmlns:a16="http://schemas.microsoft.com/office/drawing/2014/main" id="{A073248A-70B5-48FE-BB51-33F20C7E5FE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41" name="English Highlighted">
            <a:extLst>
              <a:ext uri="{FF2B5EF4-FFF2-40B4-BE49-F238E27FC236}">
                <a16:creationId xmlns:a16="http://schemas.microsoft.com/office/drawing/2014/main" id="{B916D02E-C966-4CD4-9BE6-77F24B96A64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42" name="Language Highlighted">
            <a:extLst>
              <a:ext uri="{FF2B5EF4-FFF2-40B4-BE49-F238E27FC236}">
                <a16:creationId xmlns:a16="http://schemas.microsoft.com/office/drawing/2014/main" id="{2C38F965-AA9D-4B25-95AF-318CED543DA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43" name="Arrow Translation Icon">
            <a:extLst>
              <a:ext uri="{FF2B5EF4-FFF2-40B4-BE49-F238E27FC236}">
                <a16:creationId xmlns:a16="http://schemas.microsoft.com/office/drawing/2014/main" id="{A12C75DB-4C8B-40CC-8CBF-F71164FC6577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9F31DAC3-789F-45CE-8C81-FB88416438C4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C941CA59-8AFA-4320-B5C6-4B8278064C6C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6" name="Audio: Title">
            <a:extLst>
              <a:ext uri="{FF2B5EF4-FFF2-40B4-BE49-F238E27FC236}">
                <a16:creationId xmlns:a16="http://schemas.microsoft.com/office/drawing/2014/main" id="{F6623B4F-C319-4AF1-BFB3-FCB4753CFEBD}"/>
              </a:ext>
            </a:extLst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8D44A264-7841-4045-A09B-D18837DBD7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45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6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ky">
            <a:extLst>
              <a:ext uri="{FF2B5EF4-FFF2-40B4-BE49-F238E27FC236}">
                <a16:creationId xmlns:a16="http://schemas.microsoft.com/office/drawing/2014/main" id="{789AC771-7CF0-48B1-BCF5-10A6463F09E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13" name="Sun">
            <a:extLst>
              <a:ext uri="{FF2B5EF4-FFF2-40B4-BE49-F238E27FC236}">
                <a16:creationId xmlns:a16="http://schemas.microsoft.com/office/drawing/2014/main" id="{2BF49D73-D2B5-493C-AD7A-37231CD3197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241" y="2828858"/>
            <a:ext cx="1073715" cy="817935"/>
          </a:xfrm>
          <a:prstGeom prst="rect">
            <a:avLst/>
          </a:prstGeom>
        </p:spPr>
      </p:pic>
      <p:grpSp>
        <p:nvGrpSpPr>
          <p:cNvPr id="31" name="Background">
            <a:extLst>
              <a:ext uri="{FF2B5EF4-FFF2-40B4-BE49-F238E27FC236}">
                <a16:creationId xmlns:a16="http://schemas.microsoft.com/office/drawing/2014/main" id="{54166FE6-2580-4816-B723-CF9DAEB0A8FC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34" name="Background">
              <a:extLst>
                <a:ext uri="{FF2B5EF4-FFF2-40B4-BE49-F238E27FC236}">
                  <a16:creationId xmlns:a16="http://schemas.microsoft.com/office/drawing/2014/main" id="{DD6AD94E-5FD0-4D01-B620-692DBB58E5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A4BCB63-8365-431E-9713-74D3CA7A3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23" name="Clock">
            <a:extLst>
              <a:ext uri="{FF2B5EF4-FFF2-40B4-BE49-F238E27FC236}">
                <a16:creationId xmlns:a16="http://schemas.microsoft.com/office/drawing/2014/main" id="{A8061B2C-79CE-4729-B140-6FA64D5DAC3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25" name="Big hand">
            <a:extLst>
              <a:ext uri="{FF2B5EF4-FFF2-40B4-BE49-F238E27FC236}">
                <a16:creationId xmlns:a16="http://schemas.microsoft.com/office/drawing/2014/main" id="{063A0820-A5F8-4AAE-AD2B-CDA50D989138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3956358-9FC1-41C7-A76E-A689E3E77B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BD3F128-812D-4C4B-B62B-6FD01D85A40A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8" name="Little hand">
            <a:extLst>
              <a:ext uri="{FF2B5EF4-FFF2-40B4-BE49-F238E27FC236}">
                <a16:creationId xmlns:a16="http://schemas.microsoft.com/office/drawing/2014/main" id="{84B2EAD1-C0BD-4166-9B38-AE8EFA82FFE8}"/>
              </a:ext>
            </a:extLst>
          </p:cNvPr>
          <p:cNvGrpSpPr/>
          <p:nvPr/>
        </p:nvGrpSpPr>
        <p:grpSpPr>
          <a:xfrm rot="14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F6DA153-23B8-4E87-A7AD-5EF5493E42B1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CEAAAA0-B4EF-4464-A43E-EAE7A533A8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11" name="Dog sleep">
            <a:extLst>
              <a:ext uri="{FF2B5EF4-FFF2-40B4-BE49-F238E27FC236}">
                <a16:creationId xmlns:a16="http://schemas.microsoft.com/office/drawing/2014/main" id="{89BC7495-D044-4B35-A656-23538E9E2DB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0256" y="3983015"/>
            <a:ext cx="3464085" cy="2047640"/>
          </a:xfrm>
          <a:prstGeom prst="rect">
            <a:avLst/>
          </a:prstGeom>
        </p:spPr>
      </p:pic>
      <p:pic>
        <p:nvPicPr>
          <p:cNvPr id="21" name="Dog walk">
            <a:extLst>
              <a:ext uri="{FF2B5EF4-FFF2-40B4-BE49-F238E27FC236}">
                <a16:creationId xmlns:a16="http://schemas.microsoft.com/office/drawing/2014/main" id="{9960D53F-28FA-42C1-A2FB-F0BD6870A8B9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837641" y="3161110"/>
            <a:ext cx="5550708" cy="2231255"/>
          </a:xfrm>
          <a:prstGeom prst="rect">
            <a:avLst/>
          </a:prstGeom>
        </p:spPr>
      </p:pic>
      <p:pic>
        <p:nvPicPr>
          <p:cNvPr id="2" name="Dog">
            <a:extLst>
              <a:ext uri="{FF2B5EF4-FFF2-40B4-BE49-F238E27FC236}">
                <a16:creationId xmlns:a16="http://schemas.microsoft.com/office/drawing/2014/main" id="{29B6B880-78FA-4A01-804F-DB26CBA7D62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pic>
        <p:nvPicPr>
          <p:cNvPr id="4" name="Un beau jour un petit chien se reveille">
            <a:hlinkClick r:id="" action="ppaction://media"/>
            <a:extLst>
              <a:ext uri="{FF2B5EF4-FFF2-40B4-BE49-F238E27FC236}">
                <a16:creationId xmlns:a16="http://schemas.microsoft.com/office/drawing/2014/main" id="{E9A8AA24-F827-4D24-833B-CB6DC59C1C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7" y="5566541"/>
            <a:ext cx="609601" cy="609600"/>
          </a:xfrm>
          <a:prstGeom prst="rect">
            <a:avLst/>
          </a:prstGeom>
        </p:spPr>
      </p:pic>
      <p:grpSp>
        <p:nvGrpSpPr>
          <p:cNvPr id="32" name="ICONS">
            <a:extLst>
              <a:ext uri="{FF2B5EF4-FFF2-40B4-BE49-F238E27FC236}">
                <a16:creationId xmlns:a16="http://schemas.microsoft.com/office/drawing/2014/main" id="{98F9C87D-9E31-4FDC-A9F3-A8B7952B9B90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3" name="Assessment" hidden="1">
              <a:extLst>
                <a:ext uri="{FF2B5EF4-FFF2-40B4-BE49-F238E27FC236}">
                  <a16:creationId xmlns:a16="http://schemas.microsoft.com/office/drawing/2014/main" id="{E25C72F9-846D-4BBA-8992-1D3729B59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6" name="Mental and Oral Starter" hidden="1">
              <a:extLst>
                <a:ext uri="{FF2B5EF4-FFF2-40B4-BE49-F238E27FC236}">
                  <a16:creationId xmlns:a16="http://schemas.microsoft.com/office/drawing/2014/main" id="{48069D15-E951-48FB-B627-270EC2BCA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Group Work" hidden="1">
              <a:extLst>
                <a:ext uri="{FF2B5EF4-FFF2-40B4-BE49-F238E27FC236}">
                  <a16:creationId xmlns:a16="http://schemas.microsoft.com/office/drawing/2014/main" id="{AD29DFC5-15C2-42FC-8C4C-D08F9034D5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8" name="Talking Partners" hidden="1">
              <a:extLst>
                <a:ext uri="{FF2B5EF4-FFF2-40B4-BE49-F238E27FC236}">
                  <a16:creationId xmlns:a16="http://schemas.microsoft.com/office/drawing/2014/main" id="{C3E6D1D8-CBA7-4987-8D3B-CEE59197FD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9" name="Pairs" hidden="1">
              <a:extLst>
                <a:ext uri="{FF2B5EF4-FFF2-40B4-BE49-F238E27FC236}">
                  <a16:creationId xmlns:a16="http://schemas.microsoft.com/office/drawing/2014/main" id="{BC54E9A9-E2B1-4434-9A82-6231B7E92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0" name="Individual Work" hidden="1">
              <a:extLst>
                <a:ext uri="{FF2B5EF4-FFF2-40B4-BE49-F238E27FC236}">
                  <a16:creationId xmlns:a16="http://schemas.microsoft.com/office/drawing/2014/main" id="{1C11ED15-8894-46CF-B0C1-DF7F25BD4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Whole Class">
              <a:extLst>
                <a:ext uri="{FF2B5EF4-FFF2-40B4-BE49-F238E27FC236}">
                  <a16:creationId xmlns:a16="http://schemas.microsoft.com/office/drawing/2014/main" id="{9FCB71EC-73D9-422A-A399-CB437A7B85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2" name="Translation Bar">
            <a:extLst>
              <a:ext uri="{FF2B5EF4-FFF2-40B4-BE49-F238E27FC236}">
                <a16:creationId xmlns:a16="http://schemas.microsoft.com/office/drawing/2014/main" id="{FBBBC226-6B81-4CDC-B74F-19A0EE812EE1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3" name="Translated Title">
            <a:extLst>
              <a:ext uri="{FF2B5EF4-FFF2-40B4-BE49-F238E27FC236}">
                <a16:creationId xmlns:a16="http://schemas.microsoft.com/office/drawing/2014/main" id="{472BDEAE-F0C4-43E8-AE20-6C5735A6984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4" name="Language Title">
            <a:extLst>
              <a:ext uri="{FF2B5EF4-FFF2-40B4-BE49-F238E27FC236}">
                <a16:creationId xmlns:a16="http://schemas.microsoft.com/office/drawing/2014/main" id="{1D7A7342-EB4B-4185-95FD-F3B99504B17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45" name="English">
            <a:extLst>
              <a:ext uri="{FF2B5EF4-FFF2-40B4-BE49-F238E27FC236}">
                <a16:creationId xmlns:a16="http://schemas.microsoft.com/office/drawing/2014/main" id="{9C0B6751-CC67-4D73-BD9A-9A9D725C34B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46" name="Language">
            <a:extLst>
              <a:ext uri="{FF2B5EF4-FFF2-40B4-BE49-F238E27FC236}">
                <a16:creationId xmlns:a16="http://schemas.microsoft.com/office/drawing/2014/main" id="{EAC79DFA-7C5A-4079-BAE3-662B6898570D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47" name="English Highlighted">
            <a:extLst>
              <a:ext uri="{FF2B5EF4-FFF2-40B4-BE49-F238E27FC236}">
                <a16:creationId xmlns:a16="http://schemas.microsoft.com/office/drawing/2014/main" id="{8E95058B-66F8-412C-902B-F79993928D9D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48" name="Language Highlighted">
            <a:extLst>
              <a:ext uri="{FF2B5EF4-FFF2-40B4-BE49-F238E27FC236}">
                <a16:creationId xmlns:a16="http://schemas.microsoft.com/office/drawing/2014/main" id="{4A18E764-753F-4E66-AAD5-D53E040D49D5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49" name="Arrow Translation Icon">
            <a:extLst>
              <a:ext uri="{FF2B5EF4-FFF2-40B4-BE49-F238E27FC236}">
                <a16:creationId xmlns:a16="http://schemas.microsoft.com/office/drawing/2014/main" id="{89B9917F-1925-434C-868C-5FC3980A23FB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A132ED19-AA6E-4B3D-BC2C-F25E8D79AEEB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E3756DB6-C99D-455D-B8F1-50E433DCF561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2" name="Audio: Title">
            <a:extLst>
              <a:ext uri="{FF2B5EF4-FFF2-40B4-BE49-F238E27FC236}">
                <a16:creationId xmlns:a16="http://schemas.microsoft.com/office/drawing/2014/main" id="{8A030C35-5494-4367-9B8B-551AD8114E7E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3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412267C2-38AB-49E8-BD71-270A05C6275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60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647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  <p:bldLst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28" name="Sun">
            <a:extLst>
              <a:ext uri="{FF2B5EF4-FFF2-40B4-BE49-F238E27FC236}">
                <a16:creationId xmlns:a16="http://schemas.microsoft.com/office/drawing/2014/main" id="{59041E46-3224-4B1B-BB5D-46CC969F4AB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241" y="282885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4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pic>
        <p:nvPicPr>
          <p:cNvPr id="6" name="Il a tres faim">
            <a:hlinkClick r:id="" action="ppaction://media"/>
            <a:extLst>
              <a:ext uri="{FF2B5EF4-FFF2-40B4-BE49-F238E27FC236}">
                <a16:creationId xmlns:a16="http://schemas.microsoft.com/office/drawing/2014/main" id="{68EDA330-DD6E-4056-A790-79EF80CCD0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09600" y="5524684"/>
            <a:ext cx="609600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611B862C-B0F4-4145-B2E3-5E12C147961D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80E81EA5-35D9-470F-8B3B-6E8DFFA30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EF988A3B-5C45-4860-A6E3-6AD042C534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4C4FF899-8AC6-4DD6-A525-ACB30F4B8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93D4C5EA-D714-4A31-A954-1907E0E48E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DA3B39B8-BA10-4F26-AA69-C2807710A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632B0BA5-35A0-49F8-A5E3-58297D3C8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66A5E3C5-8D0D-4DF4-8253-052EAE2C23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A5D5A751-3621-4B56-9171-CB96761EB249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D4F37D4A-A22F-462A-9F97-72C31687FC91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8463D96D-1DF4-4629-9DBD-06AEDBA651AC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A6AE4577-862A-4254-8F69-EEF04480F61A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60B20150-38C6-4F90-AF97-D6EB94CC89D3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FA02DA52-B1E6-4BBA-BF03-12F30C61ED7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05DEC6E1-F5E7-4D37-823F-58CBD461AF95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7B7C7ED3-EFCC-4BB3-A671-947936CCEA01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CB6C066C-4973-4869-A957-F587864B7B9D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D5C6CD63-B303-4D2A-A511-9F310DB23444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2DC06F26-1140-4525-AF22-8622DBF2B21D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AF62D02A-00A4-4AF5-A3BB-88C9E7A1FE3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6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4B48A328-B5D6-4971-B123-EA3B4E0BE32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241" y="282885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4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6" y="2027389"/>
            <a:ext cx="116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9:00</a:t>
            </a:r>
          </a:p>
        </p:txBody>
      </p:sp>
      <p:grpSp>
        <p:nvGrpSpPr>
          <p:cNvPr id="9" name="Food">
            <a:extLst>
              <a:ext uri="{FF2B5EF4-FFF2-40B4-BE49-F238E27FC236}">
                <a16:creationId xmlns:a16="http://schemas.microsoft.com/office/drawing/2014/main" id="{9744CA01-24ED-4BFC-8373-C82319973232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09A8283-46CA-4A51-9FC9-FD7C2A24C5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79289" y="2761463"/>
              <a:ext cx="1523032" cy="1538239"/>
            </a:xfrm>
            <a:prstGeom prst="rect">
              <a:avLst/>
            </a:prstGeom>
          </p:spPr>
        </p:pic>
      </p:grpSp>
      <p:pic>
        <p:nvPicPr>
          <p:cNvPr id="10" name="A neuf heures il mange une pomme">
            <a:hlinkClick r:id="" action="ppaction://media"/>
            <a:extLst>
              <a:ext uri="{FF2B5EF4-FFF2-40B4-BE49-F238E27FC236}">
                <a16:creationId xmlns:a16="http://schemas.microsoft.com/office/drawing/2014/main" id="{59B49166-8844-4956-915F-F2C65E27E2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621649" y="5608398"/>
            <a:ext cx="609601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97EADCBF-C4C1-426A-BA62-D62913965132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1" name="Assessment" hidden="1">
              <a:extLst>
                <a:ext uri="{FF2B5EF4-FFF2-40B4-BE49-F238E27FC236}">
                  <a16:creationId xmlns:a16="http://schemas.microsoft.com/office/drawing/2014/main" id="{524A7D10-3664-4D1C-BEF3-9192A6F0BD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D9592C5B-E512-460F-BBBC-218E186D40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4A4D6790-C220-49EE-B37C-C253C07C4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0B838202-DE37-428D-A600-9BD6E74B6D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C52554C8-7534-4FCA-AD70-1F7FEC73A4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8A397109-5F4B-4620-9DD3-FFF0D3422D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78CE3704-658C-474F-B451-E531025BB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CCE76620-2811-4237-840B-BEF2E342EA6B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7055848E-1B4B-4DC9-BCA7-792886FEDD0C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C48D0BF6-B99F-4067-97BB-1E7346D6C9F1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ECC9AA22-464F-4D7C-8E70-5255C88960F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4B3C2DC1-51CB-4EFF-99DB-FD837F84CA1E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6BA05619-1027-4DD1-9179-94052BC5769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71484A81-E5C6-4C9F-9F59-9C0007168813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9C3C1820-F461-436B-89ED-7F167F22D719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ECC92646-A2B0-4962-8DEA-7119743B3C56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42B5F4E0-B6A0-482D-BBBD-D9E0585209B3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399C21FF-377D-400B-BF31-719564C8C388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0A18D67A-3A12-45DF-81A6-E9DABF8FBEF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75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4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13" grpId="0"/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34252100-7217-4E82-9135-2C87F2B39DE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2834" y="241816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6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5DE501C1-B317-46AF-AF1D-BE7B7FBD88E0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0" name="Assessment" hidden="1">
              <a:extLst>
                <a:ext uri="{FF2B5EF4-FFF2-40B4-BE49-F238E27FC236}">
                  <a16:creationId xmlns:a16="http://schemas.microsoft.com/office/drawing/2014/main" id="{1D25887E-369E-4C43-8595-C024423A8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07A8BF8E-12AB-436F-82F6-9154DD5E7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C2481703-0572-405B-9E27-D8F3740397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FC97BD2A-C4A5-4D88-B6AA-C40A6EFFB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9067AD9A-70E3-498E-9B0F-B084727C8F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695F6906-BB8C-42F5-A4C9-F4984A198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22BB3B91-4361-41A7-80B7-9C7E039ED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A493612B-550E-43BA-97C9-65DC482FBC1F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1CD054C4-C2A8-4E72-9C48-297D425C9E05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878FC8CE-1C74-43B9-899D-B9E08F37B99A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6781088B-31DD-4703-BD90-A39371188A1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C42B80BC-5D5C-4451-9499-206A5AC2BC6E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E036CD14-F7B7-4664-80A7-614150E6393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4D9AB9DB-525E-4588-BD23-1E68FE78C79D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E34887A7-07B1-4617-8AF1-E23DD9760B8D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DED75D3D-9D25-4F9D-A74A-5CE15A92AA72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FCD8B32C-63F7-49D0-B5CF-51E861E894C4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FEBBEF07-758F-4721-BC9C-03654ACED2F2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383D8C87-9A55-426D-BCCB-FE58545C5A7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22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41" name="Sun">
            <a:extLst>
              <a:ext uri="{FF2B5EF4-FFF2-40B4-BE49-F238E27FC236}">
                <a16:creationId xmlns:a16="http://schemas.microsoft.com/office/drawing/2014/main" id="{75DB2ECA-911F-43C2-A9D7-59A41669546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2834" y="241816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6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16" name="Food">
            <a:extLst>
              <a:ext uri="{FF2B5EF4-FFF2-40B4-BE49-F238E27FC236}">
                <a16:creationId xmlns:a16="http://schemas.microsoft.com/office/drawing/2014/main" id="{FA3106CA-793B-43C2-B647-3FC92A4DCEC1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0C88B802-AED5-4EF5-96B8-43DC1399D7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326152">
              <a:off x="5628985" y="2566707"/>
              <a:ext cx="1287182" cy="172458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09B347D-20E4-4090-B4CA-3382EBC28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73419">
              <a:off x="6361502" y="2821239"/>
              <a:ext cx="1287182" cy="1724585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10:00</a:t>
            </a:r>
          </a:p>
        </p:txBody>
      </p:sp>
      <p:pic>
        <p:nvPicPr>
          <p:cNvPr id="6" name="A dix heures il mange deux poires">
            <a:hlinkClick r:id="" action="ppaction://media"/>
            <a:extLst>
              <a:ext uri="{FF2B5EF4-FFF2-40B4-BE49-F238E27FC236}">
                <a16:creationId xmlns:a16="http://schemas.microsoft.com/office/drawing/2014/main" id="{7B0D21DC-1802-4540-B4B2-B42049F44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695966" y="5566541"/>
            <a:ext cx="609600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3F3CE43F-1014-466B-8DB7-037A5C40BCE0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1" name="Assessment" hidden="1">
              <a:extLst>
                <a:ext uri="{FF2B5EF4-FFF2-40B4-BE49-F238E27FC236}">
                  <a16:creationId xmlns:a16="http://schemas.microsoft.com/office/drawing/2014/main" id="{0B5E9FCE-E3AC-4B42-8D11-F83CEE7A9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Mental and Oral Starter" hidden="1">
              <a:extLst>
                <a:ext uri="{FF2B5EF4-FFF2-40B4-BE49-F238E27FC236}">
                  <a16:creationId xmlns:a16="http://schemas.microsoft.com/office/drawing/2014/main" id="{CAA9439E-9959-4201-89A2-88850E008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Group Work" hidden="1">
              <a:extLst>
                <a:ext uri="{FF2B5EF4-FFF2-40B4-BE49-F238E27FC236}">
                  <a16:creationId xmlns:a16="http://schemas.microsoft.com/office/drawing/2014/main" id="{8FFEAD29-B85B-4B77-B780-7FCD68B30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Talking Partners" hidden="1">
              <a:extLst>
                <a:ext uri="{FF2B5EF4-FFF2-40B4-BE49-F238E27FC236}">
                  <a16:creationId xmlns:a16="http://schemas.microsoft.com/office/drawing/2014/main" id="{BEC396CB-3145-4C5A-90BA-55FC08CB5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Pairs" hidden="1">
              <a:extLst>
                <a:ext uri="{FF2B5EF4-FFF2-40B4-BE49-F238E27FC236}">
                  <a16:creationId xmlns:a16="http://schemas.microsoft.com/office/drawing/2014/main" id="{D377110B-6440-4AF1-9900-A602A7CAC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Individual Work" hidden="1">
              <a:extLst>
                <a:ext uri="{FF2B5EF4-FFF2-40B4-BE49-F238E27FC236}">
                  <a16:creationId xmlns:a16="http://schemas.microsoft.com/office/drawing/2014/main" id="{BB0577E7-12A8-4B2A-8609-48F8D05254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Whole Class">
              <a:extLst>
                <a:ext uri="{FF2B5EF4-FFF2-40B4-BE49-F238E27FC236}">
                  <a16:creationId xmlns:a16="http://schemas.microsoft.com/office/drawing/2014/main" id="{2DF262B4-E27B-4C95-B950-9DBF67B2DC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8" name="Translation Bar">
            <a:extLst>
              <a:ext uri="{FF2B5EF4-FFF2-40B4-BE49-F238E27FC236}">
                <a16:creationId xmlns:a16="http://schemas.microsoft.com/office/drawing/2014/main" id="{58CA90BF-7AE9-4EA2-87FC-19A177DF99B6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9" name="Translated Title">
            <a:extLst>
              <a:ext uri="{FF2B5EF4-FFF2-40B4-BE49-F238E27FC236}">
                <a16:creationId xmlns:a16="http://schemas.microsoft.com/office/drawing/2014/main" id="{20BABA50-3F94-4ECA-B850-515AF6BA097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0" name="Language Title">
            <a:extLst>
              <a:ext uri="{FF2B5EF4-FFF2-40B4-BE49-F238E27FC236}">
                <a16:creationId xmlns:a16="http://schemas.microsoft.com/office/drawing/2014/main" id="{6F7DF31D-87CC-421E-8ECC-5F4E710E3234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1" name="English">
            <a:extLst>
              <a:ext uri="{FF2B5EF4-FFF2-40B4-BE49-F238E27FC236}">
                <a16:creationId xmlns:a16="http://schemas.microsoft.com/office/drawing/2014/main" id="{8CF49531-AE22-42DC-B964-FF09A6134A3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2" name="Language">
            <a:extLst>
              <a:ext uri="{FF2B5EF4-FFF2-40B4-BE49-F238E27FC236}">
                <a16:creationId xmlns:a16="http://schemas.microsoft.com/office/drawing/2014/main" id="{C667B9EB-7F05-4E17-A459-22A3E71B349E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3" name="English Highlighted">
            <a:extLst>
              <a:ext uri="{FF2B5EF4-FFF2-40B4-BE49-F238E27FC236}">
                <a16:creationId xmlns:a16="http://schemas.microsoft.com/office/drawing/2014/main" id="{C16BF81A-2670-4F67-A7B5-4EF369F2AEE6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4" name="Language Highlighted">
            <a:extLst>
              <a:ext uri="{FF2B5EF4-FFF2-40B4-BE49-F238E27FC236}">
                <a16:creationId xmlns:a16="http://schemas.microsoft.com/office/drawing/2014/main" id="{C852EAE3-D514-4EEF-A94C-FA0D261FA0E6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5" name="Arrow Translation Icon">
            <a:extLst>
              <a:ext uri="{FF2B5EF4-FFF2-40B4-BE49-F238E27FC236}">
                <a16:creationId xmlns:a16="http://schemas.microsoft.com/office/drawing/2014/main" id="{94144503-492F-4708-94C0-4F933CBB972F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71AFA575-88C6-4B36-81AD-A7259FF6CE1A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C73EB200-EA66-4BB0-911A-7759128F5665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8" name="Audio: Title">
            <a:extLst>
              <a:ext uri="{FF2B5EF4-FFF2-40B4-BE49-F238E27FC236}">
                <a16:creationId xmlns:a16="http://schemas.microsoft.com/office/drawing/2014/main" id="{FFC9B2C5-7504-4D5C-BFC1-5A6F7981F8F8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9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ABD4D186-3A93-4051-915E-A41721FA790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8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47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13" grpId="0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0" name="Sun">
            <a:extLst>
              <a:ext uri="{FF2B5EF4-FFF2-40B4-BE49-F238E27FC236}">
                <a16:creationId xmlns:a16="http://schemas.microsoft.com/office/drawing/2014/main" id="{2F28B723-AD60-4106-801D-47033EF102D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3428" y="200747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8A0301CD-C52F-4B5F-A418-8843E0EFEFA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C63BE6E4-AC2F-4F17-8E93-C3540A43B2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F3EC4140-359A-46F0-BA1F-6FD8681430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AFC04C39-75D1-48C2-8913-AD9C3E603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9DB0EE9F-42CC-4514-AB6E-25B1D1C35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37063DC8-15BF-45E5-A6B5-DD00DA5B6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BFD4C2F4-1827-4FA4-8014-D0B7A1C42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643E07AC-30A5-4EC5-B589-B88ADE443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50FF8E09-0C0A-48FC-B76E-BADF7870649B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BE6D072C-CD57-467A-A99B-69658793C69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A62908E5-7A36-40A8-B764-51805F30510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B3AD536F-5495-4282-AB68-75453962B334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A96F3CA8-0FA9-45A2-A165-706C981C54FD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729D2862-9719-4D1D-AEF4-90964B821C81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BB1013BB-24C3-429A-AE43-5F8DEBE927A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1D6EE2BE-6679-4EAE-8601-09C7435D26DA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0C4A9271-C6C0-477B-987D-54C022EC1B41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0B071F39-EA07-4E26-9718-7C42F20A48C9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868EB705-D41F-4E2C-82D3-D2F99EC9232E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5D6DC7EB-D3EB-4893-9CE0-3A12F696A2C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99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0" name="Sun">
            <a:extLst>
              <a:ext uri="{FF2B5EF4-FFF2-40B4-BE49-F238E27FC236}">
                <a16:creationId xmlns:a16="http://schemas.microsoft.com/office/drawing/2014/main" id="{8680DE2D-47DD-4FE1-83C5-1EA4430DE00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3428" y="200747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9" name="Food">
            <a:extLst>
              <a:ext uri="{FF2B5EF4-FFF2-40B4-BE49-F238E27FC236}">
                <a16:creationId xmlns:a16="http://schemas.microsoft.com/office/drawing/2014/main" id="{92EAE2C0-0246-4729-8F2E-4AF94C24247B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77B30E5-FD21-4C07-A36C-A3264167E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8191" y="3000866"/>
              <a:ext cx="2185227" cy="1264125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11:00</a:t>
            </a:r>
          </a:p>
        </p:txBody>
      </p:sp>
      <p:pic>
        <p:nvPicPr>
          <p:cNvPr id="6" name="A onze heures il mange trois prunes">
            <a:hlinkClick r:id="" action="ppaction://media"/>
            <a:extLst>
              <a:ext uri="{FF2B5EF4-FFF2-40B4-BE49-F238E27FC236}">
                <a16:creationId xmlns:a16="http://schemas.microsoft.com/office/drawing/2014/main" id="{5C121C9A-1104-42C6-911C-76D44B68E6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654405" y="5566541"/>
            <a:ext cx="609600" cy="609600"/>
          </a:xfrm>
          <a:prstGeom prst="rect">
            <a:avLst/>
          </a:prstGeom>
        </p:spPr>
      </p:pic>
      <p:grpSp>
        <p:nvGrpSpPr>
          <p:cNvPr id="31" name="ICONS">
            <a:extLst>
              <a:ext uri="{FF2B5EF4-FFF2-40B4-BE49-F238E27FC236}">
                <a16:creationId xmlns:a16="http://schemas.microsoft.com/office/drawing/2014/main" id="{563A2EDA-B397-48FB-AF45-7B0DF4E12F68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399F6421-DF20-494E-979A-DC6C3534A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5A1E12A0-9D68-413A-86AD-40B5C2A3C4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32B0A56E-713B-4901-B7D4-EE7D61A3EC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C6F4F692-524D-4E2A-81CA-D3D37D8C2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74FC4201-FAD2-4350-94A9-783F6A3783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B4E89969-8519-4666-A7F1-7437F292F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76573B97-01B8-4A5D-AE9C-94B589AF02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8419167F-2187-499D-AE9A-BB3A4C3E0754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BDA19C75-2C9E-4D7A-A1B2-6EC6D7A298D5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79683305-22C0-4EFA-9F89-B635020ECC0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7A574FA5-D158-418B-ABB3-330D4782CBDD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23897848-0797-4613-BFB2-3D59C10074A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202ACA1B-A2B9-463B-A41C-54E55EB36B9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99D24EB8-CD91-47C3-8EA2-9DD9989AD401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0A6E394D-F243-413C-860F-F63CA236DC8B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37615524-AA5F-4605-8FD1-1617E4D3300C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34B9CEFF-8A96-4AAE-86DE-2C5CCF323CED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48935F22-5704-415E-ADA2-5483479172F8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B7127E96-9A4C-457A-828E-431033B1108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9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4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13" grpId="0"/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0" name="Sun">
            <a:extLst>
              <a:ext uri="{FF2B5EF4-FFF2-40B4-BE49-F238E27FC236}">
                <a16:creationId xmlns:a16="http://schemas.microsoft.com/office/drawing/2014/main" id="{A62B10F0-514C-4F92-A3DD-060160BBF9A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022" y="159678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9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6A25116B-E6FF-4A53-BD78-A096DA07764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0DA4029F-653B-41EB-A2D6-566486183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F832FEE2-F0BE-43B5-BA40-BEDD2D4D09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773B2886-1241-47C5-843B-4E82D8D1EE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3A4718C6-68CF-46A4-8545-ADB07D30A9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04CFE00E-A5C5-4630-ACFF-B2FAF7018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93FFAA30-E91E-45AB-A59C-621155AAD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6BC6C451-84E4-43BB-BED7-0590F5591A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B63AC097-16A5-4208-9263-96CC2030712E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F1C10D4A-165A-4F53-A5FF-4EC2B9764CEB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236174E1-980C-4FF5-B2A5-9A9C43B8CC7A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01BFF24E-3D07-4E5E-8C4C-35895E5A5C21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07DE2343-4A8F-4BAF-BB99-6D346D94AB0B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6DCC2A57-C54B-472A-AD33-5357D62E2A6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68D102B8-6F06-4598-BCC3-EB102F1A8BD5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98AE926F-E193-4AB0-A7F4-D12EE7140EB0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C9240A05-E6F8-48EA-81CA-6F2315F0CBDB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A182ED63-DF2B-4B29-B382-D8410371A073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A09B9682-5860-4028-9250-B36431C5D6E5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0ABF2A61-1C58-4922-BE85-608CC277A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13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43" name="Sun">
            <a:extLst>
              <a:ext uri="{FF2B5EF4-FFF2-40B4-BE49-F238E27FC236}">
                <a16:creationId xmlns:a16="http://schemas.microsoft.com/office/drawing/2014/main" id="{43970B95-A05B-4FBF-B5B8-34336E5882E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022" y="159678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9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11" name="Food">
            <a:extLst>
              <a:ext uri="{FF2B5EF4-FFF2-40B4-BE49-F238E27FC236}">
                <a16:creationId xmlns:a16="http://schemas.microsoft.com/office/drawing/2014/main" id="{96F34DA6-00AF-4AC5-9D7C-3A15D1C991BB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E2B814D2-E104-46C1-A47E-6ECA23D68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45818">
              <a:off x="6440580" y="2687979"/>
              <a:ext cx="850674" cy="1044951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DB70F83-FAC3-48D7-8223-E13C3C7C6A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55236" flipH="1">
              <a:off x="5702440" y="2821809"/>
              <a:ext cx="924056" cy="1135092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913F60ED-FB35-45A5-9A10-BA8BA4E01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460068" flipH="1">
              <a:off x="6929826" y="3179221"/>
              <a:ext cx="850674" cy="1044951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8C61B5B-4872-4E39-8D6F-97F47DD10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145894">
              <a:off x="6118402" y="3490977"/>
              <a:ext cx="850674" cy="1044951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12:00</a:t>
            </a:r>
          </a:p>
        </p:txBody>
      </p:sp>
      <p:grpSp>
        <p:nvGrpSpPr>
          <p:cNvPr id="44" name="Borders">
            <a:extLst>
              <a:ext uri="{FF2B5EF4-FFF2-40B4-BE49-F238E27FC236}">
                <a16:creationId xmlns:a16="http://schemas.microsoft.com/office/drawing/2014/main" id="{F5C0BEC5-9153-4A2B-B419-A0AE693B6FA1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F4EEA316-210A-4905-9137-119AA4FE98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CFEE687A-39DD-4603-AF15-C2A4798916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51A660E0-F3F1-4B6D-9D35-370993A002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7DDAF92B-90CE-4158-B5B9-BDB254F8DB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6" name="A douze heures il mange quatres fraises">
            <a:hlinkClick r:id="" action="ppaction://media"/>
            <a:extLst>
              <a:ext uri="{FF2B5EF4-FFF2-40B4-BE49-F238E27FC236}">
                <a16:creationId xmlns:a16="http://schemas.microsoft.com/office/drawing/2014/main" id="{03D6439C-A468-42D0-B821-D3FF560A5E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732149" y="5566541"/>
            <a:ext cx="609600" cy="609600"/>
          </a:xfrm>
          <a:prstGeom prst="rect">
            <a:avLst/>
          </a:prstGeom>
        </p:spPr>
      </p:pic>
      <p:grpSp>
        <p:nvGrpSpPr>
          <p:cNvPr id="49" name="ICONS">
            <a:extLst>
              <a:ext uri="{FF2B5EF4-FFF2-40B4-BE49-F238E27FC236}">
                <a16:creationId xmlns:a16="http://schemas.microsoft.com/office/drawing/2014/main" id="{65EB69CD-7DFD-4B10-BF46-85811D815249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0" name="Assessment" hidden="1">
              <a:extLst>
                <a:ext uri="{FF2B5EF4-FFF2-40B4-BE49-F238E27FC236}">
                  <a16:creationId xmlns:a16="http://schemas.microsoft.com/office/drawing/2014/main" id="{4A806222-A431-4E8B-AE88-01521AEFF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1" name="Mental and Oral Starter" hidden="1">
              <a:extLst>
                <a:ext uri="{FF2B5EF4-FFF2-40B4-BE49-F238E27FC236}">
                  <a16:creationId xmlns:a16="http://schemas.microsoft.com/office/drawing/2014/main" id="{416D95F1-A35A-46C9-9B8A-73DA879237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Group Work" hidden="1">
              <a:extLst>
                <a:ext uri="{FF2B5EF4-FFF2-40B4-BE49-F238E27FC236}">
                  <a16:creationId xmlns:a16="http://schemas.microsoft.com/office/drawing/2014/main" id="{B795D8DD-5D97-403D-A010-6390853F91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3" name="Talking Partners" hidden="1">
              <a:extLst>
                <a:ext uri="{FF2B5EF4-FFF2-40B4-BE49-F238E27FC236}">
                  <a16:creationId xmlns:a16="http://schemas.microsoft.com/office/drawing/2014/main" id="{AD8E5847-87CA-4A23-AA8F-1B620DAFD1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Pairs" hidden="1">
              <a:extLst>
                <a:ext uri="{FF2B5EF4-FFF2-40B4-BE49-F238E27FC236}">
                  <a16:creationId xmlns:a16="http://schemas.microsoft.com/office/drawing/2014/main" id="{08149537-246A-4A60-A434-EAB11882D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5" name="Individual Work" hidden="1">
              <a:extLst>
                <a:ext uri="{FF2B5EF4-FFF2-40B4-BE49-F238E27FC236}">
                  <a16:creationId xmlns:a16="http://schemas.microsoft.com/office/drawing/2014/main" id="{B1888FC3-685F-4BFD-B991-8A89C48B2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Whole Class">
              <a:extLst>
                <a:ext uri="{FF2B5EF4-FFF2-40B4-BE49-F238E27FC236}">
                  <a16:creationId xmlns:a16="http://schemas.microsoft.com/office/drawing/2014/main" id="{6A4ECC74-A451-49A9-BB23-9EB6EA3DB6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7" name="Translation Bar">
            <a:extLst>
              <a:ext uri="{FF2B5EF4-FFF2-40B4-BE49-F238E27FC236}">
                <a16:creationId xmlns:a16="http://schemas.microsoft.com/office/drawing/2014/main" id="{6C5E2469-A729-4916-A7E1-DD8FD08830FB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8" name="Translated Title">
            <a:extLst>
              <a:ext uri="{FF2B5EF4-FFF2-40B4-BE49-F238E27FC236}">
                <a16:creationId xmlns:a16="http://schemas.microsoft.com/office/drawing/2014/main" id="{37865F06-1C08-4B54-BF5D-203D8A471CC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9" name="Language Title">
            <a:extLst>
              <a:ext uri="{FF2B5EF4-FFF2-40B4-BE49-F238E27FC236}">
                <a16:creationId xmlns:a16="http://schemas.microsoft.com/office/drawing/2014/main" id="{2A079236-A32A-45BF-93D8-EFA5CCA684EF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60" name="English">
            <a:extLst>
              <a:ext uri="{FF2B5EF4-FFF2-40B4-BE49-F238E27FC236}">
                <a16:creationId xmlns:a16="http://schemas.microsoft.com/office/drawing/2014/main" id="{B86699A8-26A9-46F3-8D5E-9B103E2C459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61" name="Language">
            <a:extLst>
              <a:ext uri="{FF2B5EF4-FFF2-40B4-BE49-F238E27FC236}">
                <a16:creationId xmlns:a16="http://schemas.microsoft.com/office/drawing/2014/main" id="{6AF3EBFB-4EEB-4287-858D-631C5EE0E1C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62" name="English Highlighted">
            <a:extLst>
              <a:ext uri="{FF2B5EF4-FFF2-40B4-BE49-F238E27FC236}">
                <a16:creationId xmlns:a16="http://schemas.microsoft.com/office/drawing/2014/main" id="{E564EF3D-0005-40B7-884C-AA49A6B1EE1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63" name="Language Highlighted">
            <a:extLst>
              <a:ext uri="{FF2B5EF4-FFF2-40B4-BE49-F238E27FC236}">
                <a16:creationId xmlns:a16="http://schemas.microsoft.com/office/drawing/2014/main" id="{0214D269-D05A-4D22-90DD-7A652543CB20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4" name="Arrow Translation Icon">
            <a:extLst>
              <a:ext uri="{FF2B5EF4-FFF2-40B4-BE49-F238E27FC236}">
                <a16:creationId xmlns:a16="http://schemas.microsoft.com/office/drawing/2014/main" id="{14463669-9949-4E78-BC35-1024B67E6E11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5247DCF7-3C03-4D49-AF3F-BA62C515AAC4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FE5B8A77-7E27-4EC4-A3C5-673B96DC1F3F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7" name="Audio: Title">
            <a:extLst>
              <a:ext uri="{FF2B5EF4-FFF2-40B4-BE49-F238E27FC236}">
                <a16:creationId xmlns:a16="http://schemas.microsoft.com/office/drawing/2014/main" id="{9BF5BFDB-7198-4D9D-9CDC-2279A287B9DD}"/>
              </a:ext>
            </a:extLst>
          </p:cNvPr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1E8126F5-811E-47E6-A403-18A562BC4EA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6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47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</p:childTnLst>
        </p:cTn>
      </p:par>
    </p:tnLst>
    <p:bldLst>
      <p:bldP spid="13" grpId="0"/>
      <p:bldP spid="59" grpId="0" animBg="1"/>
      <p:bldP spid="59" grpId="1" animBg="1"/>
      <p:bldP spid="62" grpId="0" animBg="1"/>
      <p:bldP spid="62" grpId="1" animBg="1"/>
      <p:bldP spid="63" grpId="0" animBg="1"/>
      <p:bldP spid="6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95B5D45A-8755-4E56-861A-EB7CA0C5D8D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4615" y="118609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grpSp>
        <p:nvGrpSpPr>
          <p:cNvPr id="28" name="Borders">
            <a:extLst>
              <a:ext uri="{FF2B5EF4-FFF2-40B4-BE49-F238E27FC236}">
                <a16:creationId xmlns:a16="http://schemas.microsoft.com/office/drawing/2014/main" id="{994D3EC8-BC20-462A-9742-45143A1F8CFE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6740FF1-BFE2-4D9B-838A-549FFFBEC7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63C3198A-6FE1-46AB-A79E-DE47872B4A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23F62D14-C62A-4773-93FA-99EA66D126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B33463F5-F421-42E1-9403-3185BFAECF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44" name="ICONS">
            <a:extLst>
              <a:ext uri="{FF2B5EF4-FFF2-40B4-BE49-F238E27FC236}">
                <a16:creationId xmlns:a16="http://schemas.microsoft.com/office/drawing/2014/main" id="{8BCF756A-8DD2-4445-8DBE-7D8E15D8E173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5" name="Assessment" hidden="1">
              <a:extLst>
                <a:ext uri="{FF2B5EF4-FFF2-40B4-BE49-F238E27FC236}">
                  <a16:creationId xmlns:a16="http://schemas.microsoft.com/office/drawing/2014/main" id="{440A1BAE-C9D2-4975-9868-A8E18BF68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Mental and Oral Starter" hidden="1">
              <a:extLst>
                <a:ext uri="{FF2B5EF4-FFF2-40B4-BE49-F238E27FC236}">
                  <a16:creationId xmlns:a16="http://schemas.microsoft.com/office/drawing/2014/main" id="{B9A7AB09-1EC7-4488-84FD-B6A13C8CF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Group Work" hidden="1">
              <a:extLst>
                <a:ext uri="{FF2B5EF4-FFF2-40B4-BE49-F238E27FC236}">
                  <a16:creationId xmlns:a16="http://schemas.microsoft.com/office/drawing/2014/main" id="{843C4DC3-CB1A-472C-8DC4-3B50DDB935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8" name="Talking Partners" hidden="1">
              <a:extLst>
                <a:ext uri="{FF2B5EF4-FFF2-40B4-BE49-F238E27FC236}">
                  <a16:creationId xmlns:a16="http://schemas.microsoft.com/office/drawing/2014/main" id="{F1885FD8-1099-40C1-A431-3A43EFF5EF44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9" name="Pairs" hidden="1">
              <a:extLst>
                <a:ext uri="{FF2B5EF4-FFF2-40B4-BE49-F238E27FC236}">
                  <a16:creationId xmlns:a16="http://schemas.microsoft.com/office/drawing/2014/main" id="{E2C37C82-6B65-4EFD-8C6E-ED9E35D93A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0" name="Individual Work" hidden="1">
              <a:extLst>
                <a:ext uri="{FF2B5EF4-FFF2-40B4-BE49-F238E27FC236}">
                  <a16:creationId xmlns:a16="http://schemas.microsoft.com/office/drawing/2014/main" id="{93939310-AE7A-4660-8166-3F7F481C4A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1" name="Whole Class">
              <a:extLst>
                <a:ext uri="{FF2B5EF4-FFF2-40B4-BE49-F238E27FC236}">
                  <a16:creationId xmlns:a16="http://schemas.microsoft.com/office/drawing/2014/main" id="{53B80556-C407-4B51-AB7B-D62A2AE80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2" name="Translation Bar">
            <a:extLst>
              <a:ext uri="{FF2B5EF4-FFF2-40B4-BE49-F238E27FC236}">
                <a16:creationId xmlns:a16="http://schemas.microsoft.com/office/drawing/2014/main" id="{8E902E67-264F-48F0-B807-9390CB758018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3" name="Translated Title">
            <a:extLst>
              <a:ext uri="{FF2B5EF4-FFF2-40B4-BE49-F238E27FC236}">
                <a16:creationId xmlns:a16="http://schemas.microsoft.com/office/drawing/2014/main" id="{9971A6B0-E39E-4051-8E8D-B837C6DFE58F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4" name="Language Title">
            <a:extLst>
              <a:ext uri="{FF2B5EF4-FFF2-40B4-BE49-F238E27FC236}">
                <a16:creationId xmlns:a16="http://schemas.microsoft.com/office/drawing/2014/main" id="{4F04020F-8D40-4458-AC4E-FDE2A2148F9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5" name="English">
            <a:extLst>
              <a:ext uri="{FF2B5EF4-FFF2-40B4-BE49-F238E27FC236}">
                <a16:creationId xmlns:a16="http://schemas.microsoft.com/office/drawing/2014/main" id="{5906B57A-FA22-497F-9F6D-196439B1FDE8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6" name="Language">
            <a:extLst>
              <a:ext uri="{FF2B5EF4-FFF2-40B4-BE49-F238E27FC236}">
                <a16:creationId xmlns:a16="http://schemas.microsoft.com/office/drawing/2014/main" id="{6B7182AD-C249-41E5-93A4-8254FA7CD1CC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7" name="English Highlighted">
            <a:extLst>
              <a:ext uri="{FF2B5EF4-FFF2-40B4-BE49-F238E27FC236}">
                <a16:creationId xmlns:a16="http://schemas.microsoft.com/office/drawing/2014/main" id="{8E03334F-198A-4E98-BFCD-44025110AF88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8" name="Language Highlighted">
            <a:extLst>
              <a:ext uri="{FF2B5EF4-FFF2-40B4-BE49-F238E27FC236}">
                <a16:creationId xmlns:a16="http://schemas.microsoft.com/office/drawing/2014/main" id="{46BC8C9A-BAF6-47F8-AE94-890F7EC4F91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9" name="Arrow Translation Icon">
            <a:extLst>
              <a:ext uri="{FF2B5EF4-FFF2-40B4-BE49-F238E27FC236}">
                <a16:creationId xmlns:a16="http://schemas.microsoft.com/office/drawing/2014/main" id="{AA244DBF-E30D-46EE-8702-BDB61823AC66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0" name="Straight Arrow Connector 59">
              <a:extLst>
                <a:ext uri="{FF2B5EF4-FFF2-40B4-BE49-F238E27FC236}">
                  <a16:creationId xmlns:a16="http://schemas.microsoft.com/office/drawing/2014/main" id="{682A5531-5DB5-405C-ABA8-F4A70B34A3C2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1DC80E82-C291-452C-891A-AD0F82DE7D34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" name="Audio: Title">
            <a:extLst>
              <a:ext uri="{FF2B5EF4-FFF2-40B4-BE49-F238E27FC236}">
                <a16:creationId xmlns:a16="http://schemas.microsoft.com/office/drawing/2014/main" id="{0BC77C92-3653-4174-8270-BC05946910C6}"/>
              </a:ext>
            </a:extLst>
          </p:cNvPr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3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3310DC8B-0047-4864-BA0D-225F304C768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53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</p:childTnLst>
        </p:cTn>
      </p:par>
    </p:tnLst>
    <p:bldLst>
      <p:bldP spid="54" grpId="0" animBg="1"/>
      <p:bldP spid="54" grpId="1" animBg="1"/>
      <p:bldP spid="57" grpId="0" animBg="1"/>
      <p:bldP spid="57" grpId="1" animBg="1"/>
      <p:bldP spid="58" grpId="0" animBg="1"/>
      <p:bldP spid="5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4DD0EE4C-2E99-4505-B5CE-E4A69E143E8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4615" y="118609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9" name="Food">
            <a:extLst>
              <a:ext uri="{FF2B5EF4-FFF2-40B4-BE49-F238E27FC236}">
                <a16:creationId xmlns:a16="http://schemas.microsoft.com/office/drawing/2014/main" id="{3A753EB7-ABD6-4E17-A102-42A9776C977E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F8D9D97-897C-4EDC-B95F-3AE9CC34B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493300" flipH="1">
              <a:off x="6318145" y="2413434"/>
              <a:ext cx="991395" cy="101775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F959D9EA-EEAC-48A1-A74F-35F50EB9295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3846" flipH="1">
              <a:off x="6921465" y="2834734"/>
              <a:ext cx="992134" cy="1018513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F350D51-B708-463A-93A7-5CD9897F7A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48001" y="2815258"/>
              <a:ext cx="1056078" cy="1084157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6E784AC5-9549-412B-A9AF-6719D7A8E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13040">
              <a:off x="6704499" y="3381323"/>
              <a:ext cx="1056078" cy="108415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A37DCDA-86CE-4588-B1C2-CF4E67E19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750865">
              <a:off x="5846993" y="3496403"/>
              <a:ext cx="1056078" cy="1084157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13:00</a:t>
            </a:r>
          </a:p>
        </p:txBody>
      </p:sp>
      <p:grpSp>
        <p:nvGrpSpPr>
          <p:cNvPr id="41" name="Borders">
            <a:extLst>
              <a:ext uri="{FF2B5EF4-FFF2-40B4-BE49-F238E27FC236}">
                <a16:creationId xmlns:a16="http://schemas.microsoft.com/office/drawing/2014/main" id="{368BDE5E-2190-43BF-AE77-428CE1B0EECE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9E08C84-5B27-4FC9-A416-CDDF6260F0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46EEF38E-9009-4A8B-9A05-5370347A55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6D237FA-5C78-4AE9-A8B3-AD0036508B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5EBD7F69-74EA-454F-ACF3-1D2C700F4C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6" name="A treize heures il mange cinq oranges">
            <a:hlinkClick r:id="" action="ppaction://media"/>
            <a:extLst>
              <a:ext uri="{FF2B5EF4-FFF2-40B4-BE49-F238E27FC236}">
                <a16:creationId xmlns:a16="http://schemas.microsoft.com/office/drawing/2014/main" id="{C4B40918-69D7-44E8-AE4A-CDA89F3183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-706982" y="5608398"/>
            <a:ext cx="609600" cy="609600"/>
          </a:xfrm>
          <a:prstGeom prst="rect">
            <a:avLst/>
          </a:prstGeom>
        </p:spPr>
      </p:pic>
      <p:grpSp>
        <p:nvGrpSpPr>
          <p:cNvPr id="50" name="ICONS">
            <a:extLst>
              <a:ext uri="{FF2B5EF4-FFF2-40B4-BE49-F238E27FC236}">
                <a16:creationId xmlns:a16="http://schemas.microsoft.com/office/drawing/2014/main" id="{B37CA601-DA0C-4D36-AC8E-4F05A924B3A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1" name="Assessment" hidden="1">
              <a:extLst>
                <a:ext uri="{FF2B5EF4-FFF2-40B4-BE49-F238E27FC236}">
                  <a16:creationId xmlns:a16="http://schemas.microsoft.com/office/drawing/2014/main" id="{14B52B12-2CB1-40B8-8FB8-7AD84B69E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2" name="Mental and Oral Starter" hidden="1">
              <a:extLst>
                <a:ext uri="{FF2B5EF4-FFF2-40B4-BE49-F238E27FC236}">
                  <a16:creationId xmlns:a16="http://schemas.microsoft.com/office/drawing/2014/main" id="{66D9B077-C62B-4D6D-906C-2F0F5786D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Group Work" hidden="1">
              <a:extLst>
                <a:ext uri="{FF2B5EF4-FFF2-40B4-BE49-F238E27FC236}">
                  <a16:creationId xmlns:a16="http://schemas.microsoft.com/office/drawing/2014/main" id="{8CD692AA-AD42-496A-B0D1-F9AEF7A8C7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Talking Partners" hidden="1">
              <a:extLst>
                <a:ext uri="{FF2B5EF4-FFF2-40B4-BE49-F238E27FC236}">
                  <a16:creationId xmlns:a16="http://schemas.microsoft.com/office/drawing/2014/main" id="{4412D731-9FF4-4BCB-9A0C-2B47B0667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5" name="Pairs" hidden="1">
              <a:extLst>
                <a:ext uri="{FF2B5EF4-FFF2-40B4-BE49-F238E27FC236}">
                  <a16:creationId xmlns:a16="http://schemas.microsoft.com/office/drawing/2014/main" id="{6C203DE2-4B94-45F9-A7FC-F7D073A39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Individual Work" hidden="1">
              <a:extLst>
                <a:ext uri="{FF2B5EF4-FFF2-40B4-BE49-F238E27FC236}">
                  <a16:creationId xmlns:a16="http://schemas.microsoft.com/office/drawing/2014/main" id="{77F08B36-5739-4DE7-BF59-C5EB4C4A20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7" name="Whole Class">
              <a:extLst>
                <a:ext uri="{FF2B5EF4-FFF2-40B4-BE49-F238E27FC236}">
                  <a16:creationId xmlns:a16="http://schemas.microsoft.com/office/drawing/2014/main" id="{9BECA8EC-56A2-4403-88C6-7E55460B80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8" name="Translation Bar">
            <a:extLst>
              <a:ext uri="{FF2B5EF4-FFF2-40B4-BE49-F238E27FC236}">
                <a16:creationId xmlns:a16="http://schemas.microsoft.com/office/drawing/2014/main" id="{7411DDC1-1557-4C5D-ADE0-72C2EFA0E87A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9" name="Translated Title">
            <a:extLst>
              <a:ext uri="{FF2B5EF4-FFF2-40B4-BE49-F238E27FC236}">
                <a16:creationId xmlns:a16="http://schemas.microsoft.com/office/drawing/2014/main" id="{A5ECBF0D-D481-4814-A804-3CDC5C7A77F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0" name="Language Title">
            <a:extLst>
              <a:ext uri="{FF2B5EF4-FFF2-40B4-BE49-F238E27FC236}">
                <a16:creationId xmlns:a16="http://schemas.microsoft.com/office/drawing/2014/main" id="{2C4F335A-AFC5-4509-85BC-2F0EDB062C7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61" name="English">
            <a:extLst>
              <a:ext uri="{FF2B5EF4-FFF2-40B4-BE49-F238E27FC236}">
                <a16:creationId xmlns:a16="http://schemas.microsoft.com/office/drawing/2014/main" id="{64E24627-9609-45C4-8447-A534994B50ED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62" name="Language">
            <a:extLst>
              <a:ext uri="{FF2B5EF4-FFF2-40B4-BE49-F238E27FC236}">
                <a16:creationId xmlns:a16="http://schemas.microsoft.com/office/drawing/2014/main" id="{98580356-A9D1-4667-8255-9BF7746C705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63" name="English Highlighted">
            <a:extLst>
              <a:ext uri="{FF2B5EF4-FFF2-40B4-BE49-F238E27FC236}">
                <a16:creationId xmlns:a16="http://schemas.microsoft.com/office/drawing/2014/main" id="{CDBE1C64-91A5-4E5D-A9DB-9092ED99A236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64" name="Language Highlighted">
            <a:extLst>
              <a:ext uri="{FF2B5EF4-FFF2-40B4-BE49-F238E27FC236}">
                <a16:creationId xmlns:a16="http://schemas.microsoft.com/office/drawing/2014/main" id="{8C2167D6-78F6-44A8-8065-36C3231A6571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5" name="Arrow Translation Icon">
            <a:extLst>
              <a:ext uri="{FF2B5EF4-FFF2-40B4-BE49-F238E27FC236}">
                <a16:creationId xmlns:a16="http://schemas.microsoft.com/office/drawing/2014/main" id="{A788E151-6933-412E-B9D1-284053ADB2E9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F6A9C5C2-E38D-49DB-9033-53DFD5357A98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18F93CDA-1E38-4095-B67A-8ACCAE408F45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8" name="Audio: Title">
            <a:extLst>
              <a:ext uri="{FF2B5EF4-FFF2-40B4-BE49-F238E27FC236}">
                <a16:creationId xmlns:a16="http://schemas.microsoft.com/office/drawing/2014/main" id="{E4BF7076-3227-4D8A-85D4-3B3E6053EAAD}"/>
              </a:ext>
            </a:extLst>
          </p:cNvPr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9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F406B618-6CF5-4CE6-B931-23FEA76ED46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55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47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</p:childTnLst>
        </p:cTn>
      </p:par>
    </p:tnLst>
    <p:bldLst>
      <p:bldP spid="13" grpId="0"/>
      <p:bldP spid="60" grpId="0" animBg="1"/>
      <p:bldP spid="60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BC87F35F-9DD6-45FD-A7F1-BECF1FE0FF9C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0" name="Assessment" hidden="1">
              <a:extLst>
                <a:ext uri="{FF2B5EF4-FFF2-40B4-BE49-F238E27FC236}">
                  <a16:creationId xmlns:a16="http://schemas.microsoft.com/office/drawing/2014/main" id="{4518459A-A07E-4B6E-ACEC-CEB2FB3CBA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9" name="Mental and Oral Starter" hidden="1">
              <a:extLst>
                <a:ext uri="{FF2B5EF4-FFF2-40B4-BE49-F238E27FC236}">
                  <a16:creationId xmlns:a16="http://schemas.microsoft.com/office/drawing/2014/main" id="{B02514C3-D33A-4241-9A18-F7F0F2F76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Group Work" hidden="1">
              <a:extLst>
                <a:ext uri="{FF2B5EF4-FFF2-40B4-BE49-F238E27FC236}">
                  <a16:creationId xmlns:a16="http://schemas.microsoft.com/office/drawing/2014/main" id="{02E2F53B-6DBF-43A1-94C2-2FB1832B2E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Talking Partners" hidden="1">
              <a:extLst>
                <a:ext uri="{FF2B5EF4-FFF2-40B4-BE49-F238E27FC236}">
                  <a16:creationId xmlns:a16="http://schemas.microsoft.com/office/drawing/2014/main" id="{B79DE595-3D0C-48A8-A34A-B537538A5B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Pairs" hidden="1">
              <a:extLst>
                <a:ext uri="{FF2B5EF4-FFF2-40B4-BE49-F238E27FC236}">
                  <a16:creationId xmlns:a16="http://schemas.microsoft.com/office/drawing/2014/main" id="{01BBA3E8-1BF7-432B-A5FC-E5E0D8CC3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Individual Work" hidden="1">
              <a:extLst>
                <a:ext uri="{FF2B5EF4-FFF2-40B4-BE49-F238E27FC236}">
                  <a16:creationId xmlns:a16="http://schemas.microsoft.com/office/drawing/2014/main" id="{1CFA4926-0465-46EC-A765-E89DE1262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Whole Class">
              <a:extLst>
                <a:ext uri="{FF2B5EF4-FFF2-40B4-BE49-F238E27FC236}">
                  <a16:creationId xmlns:a16="http://schemas.microsoft.com/office/drawing/2014/main" id="{14E0C3C8-82EF-40B4-9909-B2542A6183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6" name="Translation Bar">
            <a:extLst>
              <a:ext uri="{FF2B5EF4-FFF2-40B4-BE49-F238E27FC236}">
                <a16:creationId xmlns:a16="http://schemas.microsoft.com/office/drawing/2014/main" id="{55B89ACA-9E56-407F-B97D-B892BCC4DE6F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7" name="Translated Title">
            <a:extLst>
              <a:ext uri="{FF2B5EF4-FFF2-40B4-BE49-F238E27FC236}">
                <a16:creationId xmlns:a16="http://schemas.microsoft.com/office/drawing/2014/main" id="{EDD45C4F-1223-4280-AB8F-16F31AABD216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8" name="Language Title">
            <a:extLst>
              <a:ext uri="{FF2B5EF4-FFF2-40B4-BE49-F238E27FC236}">
                <a16:creationId xmlns:a16="http://schemas.microsoft.com/office/drawing/2014/main" id="{C734BAA0-90EC-4205-B19E-33DCE8B3302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49" name="English">
            <a:extLst>
              <a:ext uri="{FF2B5EF4-FFF2-40B4-BE49-F238E27FC236}">
                <a16:creationId xmlns:a16="http://schemas.microsoft.com/office/drawing/2014/main" id="{EDDB9558-99CF-4151-A086-E9BE0354E62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0" name="Language">
            <a:extLst>
              <a:ext uri="{FF2B5EF4-FFF2-40B4-BE49-F238E27FC236}">
                <a16:creationId xmlns:a16="http://schemas.microsoft.com/office/drawing/2014/main" id="{EC7AFEC1-4659-40AD-A93C-43F81B588CE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1" name="English Highlighted">
            <a:extLst>
              <a:ext uri="{FF2B5EF4-FFF2-40B4-BE49-F238E27FC236}">
                <a16:creationId xmlns:a16="http://schemas.microsoft.com/office/drawing/2014/main" id="{41DBEF7A-975E-4E4C-9D6D-3E1B9CC427C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2" name="Language Highlighted">
            <a:extLst>
              <a:ext uri="{FF2B5EF4-FFF2-40B4-BE49-F238E27FC236}">
                <a16:creationId xmlns:a16="http://schemas.microsoft.com/office/drawing/2014/main" id="{6113F819-E30A-45EA-AD4C-247B1F7459A6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3" name="Arrow Translation Icon">
            <a:extLst>
              <a:ext uri="{FF2B5EF4-FFF2-40B4-BE49-F238E27FC236}">
                <a16:creationId xmlns:a16="http://schemas.microsoft.com/office/drawing/2014/main" id="{EF1033B9-1EEB-4EDC-BFD7-987800419D61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EDB8D5B5-9148-4926-9333-CA167BFAEB53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6818E147-DDA7-4DFE-B25C-C0B3C0CDF152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6" name="Audio: Title">
            <a:extLst>
              <a:ext uri="{FF2B5EF4-FFF2-40B4-BE49-F238E27FC236}">
                <a16:creationId xmlns:a16="http://schemas.microsoft.com/office/drawing/2014/main" id="{DCE7338E-8D45-4CE8-A2A8-1AF647522AFB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7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B5C8C852-A003-4765-8FC2-4299D640CCF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8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</p:childTnLst>
        </p:cTn>
      </p:par>
    </p:tnLst>
    <p:bldLst>
      <p:bldP spid="48" grpId="0" animBg="1"/>
      <p:bldP spid="48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14:00</a:t>
            </a:r>
          </a:p>
        </p:txBody>
      </p:sp>
      <p:sp>
        <p:nvSpPr>
          <p:cNvPr id="4" name="Circle">
            <a:extLst>
              <a:ext uri="{FF2B5EF4-FFF2-40B4-BE49-F238E27FC236}">
                <a16:creationId xmlns:a16="http://schemas.microsoft.com/office/drawing/2014/main" id="{ABB348EF-AB2E-4456-ACA6-931517256D2A}"/>
              </a:ext>
            </a:extLst>
          </p:cNvPr>
          <p:cNvSpPr/>
          <p:nvPr/>
        </p:nvSpPr>
        <p:spPr>
          <a:xfrm>
            <a:off x="4993028" y="1658601"/>
            <a:ext cx="3378253" cy="33782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Cake">
            <a:extLst>
              <a:ext uri="{FF2B5EF4-FFF2-40B4-BE49-F238E27FC236}">
                <a16:creationId xmlns:a16="http://schemas.microsoft.com/office/drawing/2014/main" id="{F6CF73BD-9C4B-4D4B-9581-A16D9AEDFB01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0115" y="1868062"/>
            <a:ext cx="1459112" cy="1224967"/>
          </a:xfrm>
          <a:prstGeom prst="rect">
            <a:avLst/>
          </a:prstGeom>
        </p:spPr>
      </p:pic>
      <p:pic>
        <p:nvPicPr>
          <p:cNvPr id="16" name="Ice cream">
            <a:extLst>
              <a:ext uri="{FF2B5EF4-FFF2-40B4-BE49-F238E27FC236}">
                <a16:creationId xmlns:a16="http://schemas.microsoft.com/office/drawing/2014/main" id="{7CC4B875-5079-4B50-B914-C49C6CF2F80B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6976" y="2640020"/>
            <a:ext cx="854355" cy="1673505"/>
          </a:xfrm>
          <a:prstGeom prst="rect">
            <a:avLst/>
          </a:prstGeom>
        </p:spPr>
      </p:pic>
      <p:pic>
        <p:nvPicPr>
          <p:cNvPr id="23" name="Gherkin">
            <a:extLst>
              <a:ext uri="{FF2B5EF4-FFF2-40B4-BE49-F238E27FC236}">
                <a16:creationId xmlns:a16="http://schemas.microsoft.com/office/drawing/2014/main" id="{0B85D6F9-8B76-4E1D-8CC2-93AB179F6598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804" y="3264199"/>
            <a:ext cx="1200995" cy="401842"/>
          </a:xfrm>
          <a:prstGeom prst="rect">
            <a:avLst/>
          </a:prstGeom>
        </p:spPr>
      </p:pic>
      <p:pic>
        <p:nvPicPr>
          <p:cNvPr id="26" name="Saucisson">
            <a:extLst>
              <a:ext uri="{FF2B5EF4-FFF2-40B4-BE49-F238E27FC236}">
                <a16:creationId xmlns:a16="http://schemas.microsoft.com/office/drawing/2014/main" id="{1A0C15F2-2A9E-4D64-8333-EBAA0896FEAB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52592">
            <a:off x="5493514" y="3651157"/>
            <a:ext cx="2025730" cy="1432425"/>
          </a:xfrm>
          <a:prstGeom prst="rect">
            <a:avLst/>
          </a:prstGeom>
        </p:spPr>
      </p:pic>
      <p:pic>
        <p:nvPicPr>
          <p:cNvPr id="31" name="Cheese">
            <a:extLst>
              <a:ext uri="{FF2B5EF4-FFF2-40B4-BE49-F238E27FC236}">
                <a16:creationId xmlns:a16="http://schemas.microsoft.com/office/drawing/2014/main" id="{EEE0BEDF-C1E4-4E4E-B28C-C7CA3F4DF1BA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2535" y="3146673"/>
            <a:ext cx="1094204" cy="729334"/>
          </a:xfrm>
          <a:prstGeom prst="rect">
            <a:avLst/>
          </a:prstGeom>
        </p:spPr>
      </p:pic>
      <p:pic>
        <p:nvPicPr>
          <p:cNvPr id="3" name="A quatorze heures, il mange...saucisson">
            <a:hlinkClick r:id="" action="ppaction://media"/>
            <a:extLst>
              <a:ext uri="{FF2B5EF4-FFF2-40B4-BE49-F238E27FC236}">
                <a16:creationId xmlns:a16="http://schemas.microsoft.com/office/drawing/2014/main" id="{2473440C-4E80-4DBE-98EA-6D4217073F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687343" y="5699125"/>
            <a:ext cx="609600" cy="609600"/>
          </a:xfrm>
          <a:prstGeom prst="rect">
            <a:avLst/>
          </a:prstGeom>
        </p:spPr>
      </p:pic>
      <p:grpSp>
        <p:nvGrpSpPr>
          <p:cNvPr id="41" name="ICONS">
            <a:extLst>
              <a:ext uri="{FF2B5EF4-FFF2-40B4-BE49-F238E27FC236}">
                <a16:creationId xmlns:a16="http://schemas.microsoft.com/office/drawing/2014/main" id="{D3B87F44-7744-49C2-B089-13D42717BE75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2" name="Assessment" hidden="1">
              <a:extLst>
                <a:ext uri="{FF2B5EF4-FFF2-40B4-BE49-F238E27FC236}">
                  <a16:creationId xmlns:a16="http://schemas.microsoft.com/office/drawing/2014/main" id="{7BEEA125-E7E7-4D23-9FDA-19941610E20F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Mental and Oral Starter" hidden="1">
              <a:extLst>
                <a:ext uri="{FF2B5EF4-FFF2-40B4-BE49-F238E27FC236}">
                  <a16:creationId xmlns:a16="http://schemas.microsoft.com/office/drawing/2014/main" id="{FDB3FCB8-7A03-4060-B819-B3A5DA1D94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Group Work" hidden="1">
              <a:extLst>
                <a:ext uri="{FF2B5EF4-FFF2-40B4-BE49-F238E27FC236}">
                  <a16:creationId xmlns:a16="http://schemas.microsoft.com/office/drawing/2014/main" id="{35792F9E-B27F-472B-965A-221970C83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Talking Partners" hidden="1">
              <a:extLst>
                <a:ext uri="{FF2B5EF4-FFF2-40B4-BE49-F238E27FC236}">
                  <a16:creationId xmlns:a16="http://schemas.microsoft.com/office/drawing/2014/main" id="{3F8F3618-5119-4738-9133-E027CD4469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Pairs" hidden="1">
              <a:extLst>
                <a:ext uri="{FF2B5EF4-FFF2-40B4-BE49-F238E27FC236}">
                  <a16:creationId xmlns:a16="http://schemas.microsoft.com/office/drawing/2014/main" id="{A7598D24-AF74-4B09-9A34-B3D59512A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Individual Work" hidden="1">
              <a:extLst>
                <a:ext uri="{FF2B5EF4-FFF2-40B4-BE49-F238E27FC236}">
                  <a16:creationId xmlns:a16="http://schemas.microsoft.com/office/drawing/2014/main" id="{9E83E16B-DECB-4B4A-AEF1-1371B9E44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8" name="Whole Class">
              <a:extLst>
                <a:ext uri="{FF2B5EF4-FFF2-40B4-BE49-F238E27FC236}">
                  <a16:creationId xmlns:a16="http://schemas.microsoft.com/office/drawing/2014/main" id="{491AB4AF-71A8-45CD-B2E8-ADCE4F820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9" name="Translation Bar">
            <a:extLst>
              <a:ext uri="{FF2B5EF4-FFF2-40B4-BE49-F238E27FC236}">
                <a16:creationId xmlns:a16="http://schemas.microsoft.com/office/drawing/2014/main" id="{8907AE2A-D4A4-4363-81FE-8C7DADC5AC68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0" name="Translated Title">
            <a:extLst>
              <a:ext uri="{FF2B5EF4-FFF2-40B4-BE49-F238E27FC236}">
                <a16:creationId xmlns:a16="http://schemas.microsoft.com/office/drawing/2014/main" id="{F7A7C393-7D25-4CB5-A756-453CFC8314C1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1" name="Language Title">
            <a:extLst>
              <a:ext uri="{FF2B5EF4-FFF2-40B4-BE49-F238E27FC236}">
                <a16:creationId xmlns:a16="http://schemas.microsoft.com/office/drawing/2014/main" id="{D7F95F34-D905-438D-A575-8462B8890B7B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2" name="English">
            <a:extLst>
              <a:ext uri="{FF2B5EF4-FFF2-40B4-BE49-F238E27FC236}">
                <a16:creationId xmlns:a16="http://schemas.microsoft.com/office/drawing/2014/main" id="{FC4F287C-3650-425B-ADCD-7C56B2463AEF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3" name="Language">
            <a:extLst>
              <a:ext uri="{FF2B5EF4-FFF2-40B4-BE49-F238E27FC236}">
                <a16:creationId xmlns:a16="http://schemas.microsoft.com/office/drawing/2014/main" id="{BC75717D-0FFE-4928-8329-3430B6AC65D3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4" name="English Highlighted">
            <a:extLst>
              <a:ext uri="{FF2B5EF4-FFF2-40B4-BE49-F238E27FC236}">
                <a16:creationId xmlns:a16="http://schemas.microsoft.com/office/drawing/2014/main" id="{7325EC58-61EA-4C09-8351-C152B9A8307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5" name="Language Highlighted">
            <a:extLst>
              <a:ext uri="{FF2B5EF4-FFF2-40B4-BE49-F238E27FC236}">
                <a16:creationId xmlns:a16="http://schemas.microsoft.com/office/drawing/2014/main" id="{9834A1DA-77A6-4505-8153-EE4733D04536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6" name="Arrow Translation Icon">
            <a:extLst>
              <a:ext uri="{FF2B5EF4-FFF2-40B4-BE49-F238E27FC236}">
                <a16:creationId xmlns:a16="http://schemas.microsoft.com/office/drawing/2014/main" id="{182467E0-DF08-4F62-8AAD-B1B829715956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3E808F0A-DB11-49E1-AA97-FBE9C0377F5B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5E290F4A-543D-4050-BBB3-BA263244034E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9" name="Audio: Title">
            <a:extLst>
              <a:ext uri="{FF2B5EF4-FFF2-40B4-BE49-F238E27FC236}">
                <a16:creationId xmlns:a16="http://schemas.microsoft.com/office/drawing/2014/main" id="{4F3804EE-E879-4F60-A7AF-8FE914563CFD}"/>
              </a:ext>
            </a:extLst>
          </p:cNvPr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0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8088F0BE-FEBB-4A4A-8127-19C0F3A53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48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8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23715 0.23819 L 8.33333E-7 4.81481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92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647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</p:childTnLst>
        </p:cTn>
      </p:par>
    </p:tnLst>
    <p:bldLst>
      <p:bldP spid="13" grpId="0"/>
      <p:bldP spid="4" grpId="0" animBg="1"/>
      <p:bldP spid="4" grpId="1" animBg="1"/>
      <p:bldP spid="51" grpId="0" animBg="1"/>
      <p:bldP spid="51" grpId="1" animBg="1"/>
      <p:bldP spid="54" grpId="0" animBg="1"/>
      <p:bldP spid="54" grpId="1" animBg="1"/>
      <p:bldP spid="55" grpId="0" animBg="1"/>
      <p:bldP spid="5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36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54613B03-E77B-4586-B8C0-01491B419323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0" name="Assessment" hidden="1">
              <a:extLst>
                <a:ext uri="{FF2B5EF4-FFF2-40B4-BE49-F238E27FC236}">
                  <a16:creationId xmlns:a16="http://schemas.microsoft.com/office/drawing/2014/main" id="{110E4DC1-039F-40A5-9B09-5101D9975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9" name="Mental and Oral Starter" hidden="1">
              <a:extLst>
                <a:ext uri="{FF2B5EF4-FFF2-40B4-BE49-F238E27FC236}">
                  <a16:creationId xmlns:a16="http://schemas.microsoft.com/office/drawing/2014/main" id="{CC0751DA-A73B-4CE7-A6CF-205763DC4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Group Work" hidden="1">
              <a:extLst>
                <a:ext uri="{FF2B5EF4-FFF2-40B4-BE49-F238E27FC236}">
                  <a16:creationId xmlns:a16="http://schemas.microsoft.com/office/drawing/2014/main" id="{58A07F2A-57C5-4201-9670-D12A4800B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Talking Partners" hidden="1">
              <a:extLst>
                <a:ext uri="{FF2B5EF4-FFF2-40B4-BE49-F238E27FC236}">
                  <a16:creationId xmlns:a16="http://schemas.microsoft.com/office/drawing/2014/main" id="{0F3A180D-3D70-45F9-B105-7305BA5274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Pairs" hidden="1">
              <a:extLst>
                <a:ext uri="{FF2B5EF4-FFF2-40B4-BE49-F238E27FC236}">
                  <a16:creationId xmlns:a16="http://schemas.microsoft.com/office/drawing/2014/main" id="{A7B5936F-1F8F-4F73-B04E-C90BE4D03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Individual Work" hidden="1">
              <a:extLst>
                <a:ext uri="{FF2B5EF4-FFF2-40B4-BE49-F238E27FC236}">
                  <a16:creationId xmlns:a16="http://schemas.microsoft.com/office/drawing/2014/main" id="{7496073F-B4DF-4406-8072-1AD915CC2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Whole Class">
              <a:extLst>
                <a:ext uri="{FF2B5EF4-FFF2-40B4-BE49-F238E27FC236}">
                  <a16:creationId xmlns:a16="http://schemas.microsoft.com/office/drawing/2014/main" id="{CFF5ACDE-EACA-49E7-A314-00CEF408D3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6" name="Translation Bar">
            <a:extLst>
              <a:ext uri="{FF2B5EF4-FFF2-40B4-BE49-F238E27FC236}">
                <a16:creationId xmlns:a16="http://schemas.microsoft.com/office/drawing/2014/main" id="{28F54A88-B104-41D4-8F7F-14F4E99DB734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7" name="Translated Title">
            <a:extLst>
              <a:ext uri="{FF2B5EF4-FFF2-40B4-BE49-F238E27FC236}">
                <a16:creationId xmlns:a16="http://schemas.microsoft.com/office/drawing/2014/main" id="{C04C879B-125A-4E2E-B6A6-04D430F29F4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8" name="Language Title">
            <a:extLst>
              <a:ext uri="{FF2B5EF4-FFF2-40B4-BE49-F238E27FC236}">
                <a16:creationId xmlns:a16="http://schemas.microsoft.com/office/drawing/2014/main" id="{BBB84836-170F-4D32-94AF-8D6B35F85116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49" name="English">
            <a:extLst>
              <a:ext uri="{FF2B5EF4-FFF2-40B4-BE49-F238E27FC236}">
                <a16:creationId xmlns:a16="http://schemas.microsoft.com/office/drawing/2014/main" id="{C2ACAF93-E8AB-4A6D-A758-4E829EFE804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0" name="Language">
            <a:extLst>
              <a:ext uri="{FF2B5EF4-FFF2-40B4-BE49-F238E27FC236}">
                <a16:creationId xmlns:a16="http://schemas.microsoft.com/office/drawing/2014/main" id="{8C3BDFA8-0795-45EF-84A9-7E0CA9777C26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1" name="English Highlighted">
            <a:extLst>
              <a:ext uri="{FF2B5EF4-FFF2-40B4-BE49-F238E27FC236}">
                <a16:creationId xmlns:a16="http://schemas.microsoft.com/office/drawing/2014/main" id="{445D8536-9938-4AFE-A0F6-0FE9F874C0D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2" name="Language Highlighted">
            <a:extLst>
              <a:ext uri="{FF2B5EF4-FFF2-40B4-BE49-F238E27FC236}">
                <a16:creationId xmlns:a16="http://schemas.microsoft.com/office/drawing/2014/main" id="{210BCFA1-9502-4ADD-9F36-2E545B50B89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3" name="Arrow Translation Icon">
            <a:extLst>
              <a:ext uri="{FF2B5EF4-FFF2-40B4-BE49-F238E27FC236}">
                <a16:creationId xmlns:a16="http://schemas.microsoft.com/office/drawing/2014/main" id="{3014CF59-05C8-4426-B6FC-B4329A7130F3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8D40DEAE-9301-4F6C-ACC0-A3CF0A852393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4C5D698F-C96B-4002-B6BB-239F2020BBB6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6" name="Audio: Title">
            <a:extLst>
              <a:ext uri="{FF2B5EF4-FFF2-40B4-BE49-F238E27FC236}">
                <a16:creationId xmlns:a16="http://schemas.microsoft.com/office/drawing/2014/main" id="{A03A5EA1-8611-4E98-9ABC-1F9F0DBE8162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7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98F8753A-2AD3-46FE-AA83-90E40FAF06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18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47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</p:childTnLst>
        </p:cTn>
      </p:par>
    </p:tnLst>
    <p:bldLst>
      <p:bldP spid="48" grpId="0" animBg="1"/>
      <p:bldP spid="48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36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sp>
        <p:nvSpPr>
          <p:cNvPr id="4" name="Circle">
            <a:extLst>
              <a:ext uri="{FF2B5EF4-FFF2-40B4-BE49-F238E27FC236}">
                <a16:creationId xmlns:a16="http://schemas.microsoft.com/office/drawing/2014/main" id="{ABB348EF-AB2E-4456-ACA6-931517256D2A}"/>
              </a:ext>
            </a:extLst>
          </p:cNvPr>
          <p:cNvSpPr/>
          <p:nvPr/>
        </p:nvSpPr>
        <p:spPr>
          <a:xfrm>
            <a:off x="4993028" y="1658601"/>
            <a:ext cx="3378253" cy="33782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Lolly">
            <a:extLst>
              <a:ext uri="{FF2B5EF4-FFF2-40B4-BE49-F238E27FC236}">
                <a16:creationId xmlns:a16="http://schemas.microsoft.com/office/drawing/2014/main" id="{7ABF7182-6949-46C9-8D00-F0340216CB8D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374308">
            <a:off x="5271643" y="2210430"/>
            <a:ext cx="477334" cy="1515466"/>
          </a:xfrm>
          <a:prstGeom prst="rect">
            <a:avLst/>
          </a:prstGeom>
        </p:spPr>
      </p:pic>
      <p:pic>
        <p:nvPicPr>
          <p:cNvPr id="11" name="Pie">
            <a:extLst>
              <a:ext uri="{FF2B5EF4-FFF2-40B4-BE49-F238E27FC236}">
                <a16:creationId xmlns:a16="http://schemas.microsoft.com/office/drawing/2014/main" id="{AA1F7023-0387-4F6E-90A8-AFBA71C7C638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1090" y="1936262"/>
            <a:ext cx="1884532" cy="1062142"/>
          </a:xfrm>
          <a:prstGeom prst="rect">
            <a:avLst/>
          </a:prstGeom>
        </p:spPr>
      </p:pic>
      <p:pic>
        <p:nvPicPr>
          <p:cNvPr id="8" name="Watermelon">
            <a:extLst>
              <a:ext uri="{FF2B5EF4-FFF2-40B4-BE49-F238E27FC236}">
                <a16:creationId xmlns:a16="http://schemas.microsoft.com/office/drawing/2014/main" id="{4FEFC3B0-437E-4EC3-B510-6BC2ECE534E1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2561" y="3901592"/>
            <a:ext cx="1688973" cy="957321"/>
          </a:xfrm>
          <a:prstGeom prst="rect">
            <a:avLst/>
          </a:prstGeom>
        </p:spPr>
      </p:pic>
      <p:pic>
        <p:nvPicPr>
          <p:cNvPr id="25" name="Sausage">
            <a:extLst>
              <a:ext uri="{FF2B5EF4-FFF2-40B4-BE49-F238E27FC236}">
                <a16:creationId xmlns:a16="http://schemas.microsoft.com/office/drawing/2014/main" id="{54F44B5D-647F-4C9D-847F-678BF3DBCF76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7287" y="2973249"/>
            <a:ext cx="1657516" cy="928343"/>
          </a:xfrm>
          <a:prstGeom prst="rect">
            <a:avLst/>
          </a:prstGeom>
        </p:spPr>
      </p:pic>
      <p:pic>
        <p:nvPicPr>
          <p:cNvPr id="41" name="Brioche">
            <a:extLst>
              <a:ext uri="{FF2B5EF4-FFF2-40B4-BE49-F238E27FC236}">
                <a16:creationId xmlns:a16="http://schemas.microsoft.com/office/drawing/2014/main" id="{8E843806-4A51-487C-94B9-ACFE38334D6E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9828" y="2994660"/>
            <a:ext cx="932016" cy="1010028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15:00</a:t>
            </a:r>
          </a:p>
        </p:txBody>
      </p:sp>
      <p:pic>
        <p:nvPicPr>
          <p:cNvPr id="6" name="A quinze heures il mange une sucette..-">
            <a:hlinkClick r:id="" action="ppaction://media"/>
            <a:extLst>
              <a:ext uri="{FF2B5EF4-FFF2-40B4-BE49-F238E27FC236}">
                <a16:creationId xmlns:a16="http://schemas.microsoft.com/office/drawing/2014/main" id="{DE1B37AD-C3EF-48DB-8FD6-79BC71EDAC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680262" y="5614916"/>
            <a:ext cx="609601" cy="609600"/>
          </a:xfrm>
          <a:prstGeom prst="rect">
            <a:avLst/>
          </a:prstGeom>
        </p:spPr>
      </p:pic>
      <p:grpSp>
        <p:nvGrpSpPr>
          <p:cNvPr id="39" name="ICONS">
            <a:extLst>
              <a:ext uri="{FF2B5EF4-FFF2-40B4-BE49-F238E27FC236}">
                <a16:creationId xmlns:a16="http://schemas.microsoft.com/office/drawing/2014/main" id="{879B6E6F-32B4-4634-833E-6242C5C47AD4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2" name="Assessment" hidden="1">
              <a:extLst>
                <a:ext uri="{FF2B5EF4-FFF2-40B4-BE49-F238E27FC236}">
                  <a16:creationId xmlns:a16="http://schemas.microsoft.com/office/drawing/2014/main" id="{E84057EE-8473-4956-8020-43A332739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Mental and Oral Starter" hidden="1">
              <a:extLst>
                <a:ext uri="{FF2B5EF4-FFF2-40B4-BE49-F238E27FC236}">
                  <a16:creationId xmlns:a16="http://schemas.microsoft.com/office/drawing/2014/main" id="{A4F16751-59A8-4B02-8F16-306EB37A9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Group Work" hidden="1">
              <a:extLst>
                <a:ext uri="{FF2B5EF4-FFF2-40B4-BE49-F238E27FC236}">
                  <a16:creationId xmlns:a16="http://schemas.microsoft.com/office/drawing/2014/main" id="{FAB862DE-3EAC-450B-AEF2-DE4A7E649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Talking Partners" hidden="1">
              <a:extLst>
                <a:ext uri="{FF2B5EF4-FFF2-40B4-BE49-F238E27FC236}">
                  <a16:creationId xmlns:a16="http://schemas.microsoft.com/office/drawing/2014/main" id="{AC7C26AD-9BDB-4714-968A-0DEE1D360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Pairs" hidden="1">
              <a:extLst>
                <a:ext uri="{FF2B5EF4-FFF2-40B4-BE49-F238E27FC236}">
                  <a16:creationId xmlns:a16="http://schemas.microsoft.com/office/drawing/2014/main" id="{34C5491A-F0FE-44CA-8CCD-9E28B4E19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8" name="Individual Work" hidden="1">
              <a:extLst>
                <a:ext uri="{FF2B5EF4-FFF2-40B4-BE49-F238E27FC236}">
                  <a16:creationId xmlns:a16="http://schemas.microsoft.com/office/drawing/2014/main" id="{85FFDAA0-6AF4-42D1-8F21-9B26E83CD4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9" name="Whole Class">
              <a:extLst>
                <a:ext uri="{FF2B5EF4-FFF2-40B4-BE49-F238E27FC236}">
                  <a16:creationId xmlns:a16="http://schemas.microsoft.com/office/drawing/2014/main" id="{443EAB11-9AFD-46E5-8BD7-D9BBF8C1D1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0" name="Translation Bar">
            <a:extLst>
              <a:ext uri="{FF2B5EF4-FFF2-40B4-BE49-F238E27FC236}">
                <a16:creationId xmlns:a16="http://schemas.microsoft.com/office/drawing/2014/main" id="{AB666E2A-71DA-4B62-86A0-D7CAFDB9263F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1" name="Translated Title">
            <a:extLst>
              <a:ext uri="{FF2B5EF4-FFF2-40B4-BE49-F238E27FC236}">
                <a16:creationId xmlns:a16="http://schemas.microsoft.com/office/drawing/2014/main" id="{C0795900-AD62-49AE-8EB3-E9C4DBDEE64F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2" name="Language Title">
            <a:extLst>
              <a:ext uri="{FF2B5EF4-FFF2-40B4-BE49-F238E27FC236}">
                <a16:creationId xmlns:a16="http://schemas.microsoft.com/office/drawing/2014/main" id="{F0093D68-F4FD-4FD6-8390-F47CB6A3F5F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3" name="English">
            <a:extLst>
              <a:ext uri="{FF2B5EF4-FFF2-40B4-BE49-F238E27FC236}">
                <a16:creationId xmlns:a16="http://schemas.microsoft.com/office/drawing/2014/main" id="{4F4B261C-959F-433E-B63C-2F5D4235AC6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4" name="Language">
            <a:extLst>
              <a:ext uri="{FF2B5EF4-FFF2-40B4-BE49-F238E27FC236}">
                <a16:creationId xmlns:a16="http://schemas.microsoft.com/office/drawing/2014/main" id="{C14064CB-456F-4E37-A85A-EC203F1B1F8C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5" name="English Highlighted">
            <a:extLst>
              <a:ext uri="{FF2B5EF4-FFF2-40B4-BE49-F238E27FC236}">
                <a16:creationId xmlns:a16="http://schemas.microsoft.com/office/drawing/2014/main" id="{477F34A4-2DE4-4801-9E47-9CC0F8F7B88D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6" name="Language Highlighted">
            <a:extLst>
              <a:ext uri="{FF2B5EF4-FFF2-40B4-BE49-F238E27FC236}">
                <a16:creationId xmlns:a16="http://schemas.microsoft.com/office/drawing/2014/main" id="{9569000D-28B8-44D6-B7FD-57C7650D87B7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7" name="Arrow Translation Icon">
            <a:extLst>
              <a:ext uri="{FF2B5EF4-FFF2-40B4-BE49-F238E27FC236}">
                <a16:creationId xmlns:a16="http://schemas.microsoft.com/office/drawing/2014/main" id="{0E0300E6-F9F7-4FC1-98B4-FF36151853EA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32FC8071-C28E-46A9-A713-4C71D5536415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2F398D59-DC19-490E-A538-CFEA993B9164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Audio: Title">
            <a:extLst>
              <a:ext uri="{FF2B5EF4-FFF2-40B4-BE49-F238E27FC236}">
                <a16:creationId xmlns:a16="http://schemas.microsoft.com/office/drawing/2014/main" id="{7F164AF9-28F2-416A-A24A-2A7D5F9039E4}"/>
              </a:ext>
            </a:extLst>
          </p:cNvPr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1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D4DF72EC-EF76-42B0-882D-4738C0339A8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23715 0.23819 L 8.33333E-7 4.81481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92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647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13" grpId="0"/>
      <p:bldP spid="52" grpId="0" animBg="1"/>
      <p:bldP spid="52" grpId="1" animBg="1"/>
      <p:bldP spid="55" grpId="0" animBg="1"/>
      <p:bldP spid="55" grpId="1" animBg="1"/>
      <p:bldP spid="56" grpId="0" animBg="1"/>
      <p:bldP spid="5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5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9" name="Dog lying">
            <a:extLst>
              <a:ext uri="{FF2B5EF4-FFF2-40B4-BE49-F238E27FC236}">
                <a16:creationId xmlns:a16="http://schemas.microsoft.com/office/drawing/2014/main" id="{CF00E9DD-C73D-49C0-AF8E-2B67DD8431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79658" y="3943773"/>
            <a:ext cx="4639715" cy="1971764"/>
          </a:xfrm>
          <a:prstGeom prst="rect">
            <a:avLst/>
          </a:prstGeom>
        </p:spPr>
      </p:pic>
      <p:sp>
        <p:nvSpPr>
          <p:cNvPr id="41" name="Pain">
            <a:extLst>
              <a:ext uri="{FF2B5EF4-FFF2-40B4-BE49-F238E27FC236}">
                <a16:creationId xmlns:a16="http://schemas.microsoft.com/office/drawing/2014/main" id="{AC4F6BC2-79C7-4A17-A131-0B3C00284403}"/>
              </a:ext>
            </a:extLst>
          </p:cNvPr>
          <p:cNvSpPr/>
          <p:nvPr/>
        </p:nvSpPr>
        <p:spPr>
          <a:xfrm>
            <a:off x="2341157" y="4286927"/>
            <a:ext cx="997602" cy="997602"/>
          </a:xfrm>
          <a:prstGeom prst="ellipse">
            <a:avLst/>
          </a:prstGeom>
          <a:solidFill>
            <a:srgbClr val="DE1E5A">
              <a:alpha val="45000"/>
            </a:srgbClr>
          </a:solidFill>
          <a:ln>
            <a:noFill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16:00</a:t>
            </a:r>
          </a:p>
        </p:txBody>
      </p:sp>
      <p:pic>
        <p:nvPicPr>
          <p:cNvPr id="2" name="A seize heures le chien tres gourmand a mal au ventre">
            <a:hlinkClick r:id="" action="ppaction://media"/>
            <a:extLst>
              <a:ext uri="{FF2B5EF4-FFF2-40B4-BE49-F238E27FC236}">
                <a16:creationId xmlns:a16="http://schemas.microsoft.com/office/drawing/2014/main" id="{706A9CED-DB58-4931-AC09-8A97ACFA3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734700" y="5608398"/>
            <a:ext cx="609601" cy="609600"/>
          </a:xfrm>
          <a:prstGeom prst="rect">
            <a:avLst/>
          </a:prstGeom>
        </p:spPr>
      </p:pic>
      <p:grpSp>
        <p:nvGrpSpPr>
          <p:cNvPr id="26" name="ICONS">
            <a:extLst>
              <a:ext uri="{FF2B5EF4-FFF2-40B4-BE49-F238E27FC236}">
                <a16:creationId xmlns:a16="http://schemas.microsoft.com/office/drawing/2014/main" id="{1B661018-0D68-4287-9094-E550036AB9B4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28" name="Assessment" hidden="1">
              <a:extLst>
                <a:ext uri="{FF2B5EF4-FFF2-40B4-BE49-F238E27FC236}">
                  <a16:creationId xmlns:a16="http://schemas.microsoft.com/office/drawing/2014/main" id="{7B10BD1B-F548-452F-94AB-840583E63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0" name="Mental and Oral Starter" hidden="1">
              <a:extLst>
                <a:ext uri="{FF2B5EF4-FFF2-40B4-BE49-F238E27FC236}">
                  <a16:creationId xmlns:a16="http://schemas.microsoft.com/office/drawing/2014/main" id="{C96B89EC-6DED-498E-9CCE-0E3325FA1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Group Work" hidden="1">
              <a:extLst>
                <a:ext uri="{FF2B5EF4-FFF2-40B4-BE49-F238E27FC236}">
                  <a16:creationId xmlns:a16="http://schemas.microsoft.com/office/drawing/2014/main" id="{EFEB5F6B-C6F6-482B-8B9B-36568E3A89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Talking Partners" hidden="1">
              <a:extLst>
                <a:ext uri="{FF2B5EF4-FFF2-40B4-BE49-F238E27FC236}">
                  <a16:creationId xmlns:a16="http://schemas.microsoft.com/office/drawing/2014/main" id="{E9A3CD0B-6CF3-4B2E-AB1D-593D8B345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Pairs" hidden="1">
              <a:extLst>
                <a:ext uri="{FF2B5EF4-FFF2-40B4-BE49-F238E27FC236}">
                  <a16:creationId xmlns:a16="http://schemas.microsoft.com/office/drawing/2014/main" id="{35479706-0FBD-4EE0-9531-4A219046E8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Individual Work" hidden="1">
              <a:extLst>
                <a:ext uri="{FF2B5EF4-FFF2-40B4-BE49-F238E27FC236}">
                  <a16:creationId xmlns:a16="http://schemas.microsoft.com/office/drawing/2014/main" id="{A3059498-90D3-40F2-8BE0-A0B37E912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Whole Class">
              <a:extLst>
                <a:ext uri="{FF2B5EF4-FFF2-40B4-BE49-F238E27FC236}">
                  <a16:creationId xmlns:a16="http://schemas.microsoft.com/office/drawing/2014/main" id="{DAAE3F03-54B3-40DA-852F-5E093FB5C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6" name="Translation Bar">
            <a:extLst>
              <a:ext uri="{FF2B5EF4-FFF2-40B4-BE49-F238E27FC236}">
                <a16:creationId xmlns:a16="http://schemas.microsoft.com/office/drawing/2014/main" id="{07158D8C-323F-453C-BCA2-D8EE7F6B3C8A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7" name="Translated Title">
            <a:extLst>
              <a:ext uri="{FF2B5EF4-FFF2-40B4-BE49-F238E27FC236}">
                <a16:creationId xmlns:a16="http://schemas.microsoft.com/office/drawing/2014/main" id="{A7F40132-69C3-4EAE-A1D9-BFD9A239199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8" name="Language Title">
            <a:extLst>
              <a:ext uri="{FF2B5EF4-FFF2-40B4-BE49-F238E27FC236}">
                <a16:creationId xmlns:a16="http://schemas.microsoft.com/office/drawing/2014/main" id="{72216661-9166-4E28-8DD8-3CEA7C85062F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49" name="English">
            <a:extLst>
              <a:ext uri="{FF2B5EF4-FFF2-40B4-BE49-F238E27FC236}">
                <a16:creationId xmlns:a16="http://schemas.microsoft.com/office/drawing/2014/main" id="{443D1FF5-F006-4FA0-9B2E-5B92401CDD7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0" name="Language">
            <a:extLst>
              <a:ext uri="{FF2B5EF4-FFF2-40B4-BE49-F238E27FC236}">
                <a16:creationId xmlns:a16="http://schemas.microsoft.com/office/drawing/2014/main" id="{743B6EC0-F004-446F-99D2-FB10596E309A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1" name="English Highlighted">
            <a:extLst>
              <a:ext uri="{FF2B5EF4-FFF2-40B4-BE49-F238E27FC236}">
                <a16:creationId xmlns:a16="http://schemas.microsoft.com/office/drawing/2014/main" id="{08539F52-EB3A-402C-9BD6-CB5B6B92053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2" name="Language Highlighted">
            <a:extLst>
              <a:ext uri="{FF2B5EF4-FFF2-40B4-BE49-F238E27FC236}">
                <a16:creationId xmlns:a16="http://schemas.microsoft.com/office/drawing/2014/main" id="{0B385646-0B00-4087-83CF-5934A3ADF322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3" name="Arrow Translation Icon">
            <a:extLst>
              <a:ext uri="{FF2B5EF4-FFF2-40B4-BE49-F238E27FC236}">
                <a16:creationId xmlns:a16="http://schemas.microsoft.com/office/drawing/2014/main" id="{85E5DCE1-83B5-45F2-9421-69AEE1C76D55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7F798CFF-768D-4896-91D5-BF8164690052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4452C4AA-17EE-45CE-A60F-48562A486C61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6" name="Audio: Title">
            <a:extLst>
              <a:ext uri="{FF2B5EF4-FFF2-40B4-BE49-F238E27FC236}">
                <a16:creationId xmlns:a16="http://schemas.microsoft.com/office/drawing/2014/main" id="{01A5CFA5-3B5C-4B1E-8243-1027564AE186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7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E92771F8-E62D-4C10-836C-C2F403C3D29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1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repeatCount="indefinite" autoRev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647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</p:childTnLst>
        </p:cTn>
      </p:par>
    </p:tnLst>
    <p:bldLst>
      <p:bldP spid="41" grpId="0" animBg="1"/>
      <p:bldP spid="41" grpId="2" animBg="1"/>
      <p:bldP spid="13" grpId="0"/>
      <p:bldP spid="48" grpId="0" animBg="1"/>
      <p:bldP spid="48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7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9" name="Dog lying">
            <a:extLst>
              <a:ext uri="{FF2B5EF4-FFF2-40B4-BE49-F238E27FC236}">
                <a16:creationId xmlns:a16="http://schemas.microsoft.com/office/drawing/2014/main" id="{CF00E9DD-C73D-49C0-AF8E-2B67DD8431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79658" y="3943773"/>
            <a:ext cx="4639715" cy="1971764"/>
          </a:xfrm>
          <a:prstGeom prst="rect">
            <a:avLst/>
          </a:prstGeom>
        </p:spPr>
      </p:pic>
      <p:pic>
        <p:nvPicPr>
          <p:cNvPr id="42" name="Dog sleep">
            <a:extLst>
              <a:ext uri="{FF2B5EF4-FFF2-40B4-BE49-F238E27FC236}">
                <a16:creationId xmlns:a16="http://schemas.microsoft.com/office/drawing/2014/main" id="{D5ACDBC2-E015-438B-9AA9-0B0650715A17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0256" y="3983015"/>
            <a:ext cx="3464085" cy="2047640"/>
          </a:xfrm>
          <a:prstGeom prst="rect">
            <a:avLst/>
          </a:prstGeom>
        </p:spPr>
      </p:pic>
      <p:pic>
        <p:nvPicPr>
          <p:cNvPr id="47" name="Dog walk">
            <a:extLst>
              <a:ext uri="{FF2B5EF4-FFF2-40B4-BE49-F238E27FC236}">
                <a16:creationId xmlns:a16="http://schemas.microsoft.com/office/drawing/2014/main" id="{55F511A4-7069-43DA-A627-7F2187DE5A07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693" y="3665703"/>
            <a:ext cx="4986612" cy="2004501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16:00</a:t>
            </a:r>
          </a:p>
        </p:txBody>
      </p:sp>
      <p:pic>
        <p:nvPicPr>
          <p:cNvPr id="2" name="Il se couche">
            <a:hlinkClick r:id="" action="ppaction://media"/>
            <a:extLst>
              <a:ext uri="{FF2B5EF4-FFF2-40B4-BE49-F238E27FC236}">
                <a16:creationId xmlns:a16="http://schemas.microsoft.com/office/drawing/2014/main" id="{2AC354C3-E753-4E26-AC03-EB83D4D0E2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691465" y="5610737"/>
            <a:ext cx="609601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7AF06588-D4C6-436D-88F6-944D3E77199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0" name="Assessment" hidden="1">
              <a:extLst>
                <a:ext uri="{FF2B5EF4-FFF2-40B4-BE49-F238E27FC236}">
                  <a16:creationId xmlns:a16="http://schemas.microsoft.com/office/drawing/2014/main" id="{0FBBD63B-9432-4AA4-8D06-6E3E79BD5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1" name="Mental and Oral Starter" hidden="1">
              <a:extLst>
                <a:ext uri="{FF2B5EF4-FFF2-40B4-BE49-F238E27FC236}">
                  <a16:creationId xmlns:a16="http://schemas.microsoft.com/office/drawing/2014/main" id="{17363BA7-D588-420E-AD9A-9DC997251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Group Work" hidden="1">
              <a:extLst>
                <a:ext uri="{FF2B5EF4-FFF2-40B4-BE49-F238E27FC236}">
                  <a16:creationId xmlns:a16="http://schemas.microsoft.com/office/drawing/2014/main" id="{67ACA47E-7BBF-4541-B036-13735FAF0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F29721A4-401E-4F0B-9435-804FB38C8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A624838F-1FD5-4F56-8022-9404BE305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39984DC3-9B8E-468A-9FF7-C34EA6E364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0EED5D2D-4878-47F9-AC58-2FCD18F0C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8" name="Translation Bar">
            <a:extLst>
              <a:ext uri="{FF2B5EF4-FFF2-40B4-BE49-F238E27FC236}">
                <a16:creationId xmlns:a16="http://schemas.microsoft.com/office/drawing/2014/main" id="{5D03AEE0-FCD2-4D34-9E52-D4453CEE7EAD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9" name="Translated Title">
            <a:extLst>
              <a:ext uri="{FF2B5EF4-FFF2-40B4-BE49-F238E27FC236}">
                <a16:creationId xmlns:a16="http://schemas.microsoft.com/office/drawing/2014/main" id="{64EB3888-69E1-4D35-85F0-A9FC967133F4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0" name="Language Title">
            <a:extLst>
              <a:ext uri="{FF2B5EF4-FFF2-40B4-BE49-F238E27FC236}">
                <a16:creationId xmlns:a16="http://schemas.microsoft.com/office/drawing/2014/main" id="{613EF3FB-06E7-4AA5-93D2-700B7680B586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51" name="English">
            <a:extLst>
              <a:ext uri="{FF2B5EF4-FFF2-40B4-BE49-F238E27FC236}">
                <a16:creationId xmlns:a16="http://schemas.microsoft.com/office/drawing/2014/main" id="{CD87F087-FAC8-4616-9653-532827B5265A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2" name="Language">
            <a:extLst>
              <a:ext uri="{FF2B5EF4-FFF2-40B4-BE49-F238E27FC236}">
                <a16:creationId xmlns:a16="http://schemas.microsoft.com/office/drawing/2014/main" id="{2A0DCC2E-FBAC-439C-BBEA-0AB51167CC75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3" name="English Highlighted">
            <a:extLst>
              <a:ext uri="{FF2B5EF4-FFF2-40B4-BE49-F238E27FC236}">
                <a16:creationId xmlns:a16="http://schemas.microsoft.com/office/drawing/2014/main" id="{60BE13E8-DA5E-4677-BBB3-7C797714347B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4" name="Language Highlighted">
            <a:extLst>
              <a:ext uri="{FF2B5EF4-FFF2-40B4-BE49-F238E27FC236}">
                <a16:creationId xmlns:a16="http://schemas.microsoft.com/office/drawing/2014/main" id="{04F82387-4A9B-4220-93AF-3140287A7AB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5" name="Arrow Translation Icon">
            <a:extLst>
              <a:ext uri="{FF2B5EF4-FFF2-40B4-BE49-F238E27FC236}">
                <a16:creationId xmlns:a16="http://schemas.microsoft.com/office/drawing/2014/main" id="{A7B3F3C8-F357-4DCC-904F-26F97FC76FC2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41044EA9-FA11-4D02-8128-1879C1F56785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65F969D6-883F-4A96-ADBE-AFD75DF43569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8" name="Audio: Title">
            <a:extLst>
              <a:ext uri="{FF2B5EF4-FFF2-40B4-BE49-F238E27FC236}">
                <a16:creationId xmlns:a16="http://schemas.microsoft.com/office/drawing/2014/main" id="{C8C65DBF-433B-450B-B4C5-0F67220E7DEC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9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203C64CE-734D-452F-82F9-6B41C8F05ED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77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647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sp>
        <p:nvSpPr>
          <p:cNvPr id="2" name="Dark">
            <a:extLst>
              <a:ext uri="{FF2B5EF4-FFF2-40B4-BE49-F238E27FC236}">
                <a16:creationId xmlns:a16="http://schemas.microsoft.com/office/drawing/2014/main" id="{5BB864DB-ACF2-412A-9369-CC0BA264DCC9}"/>
              </a:ext>
            </a:extLst>
          </p:cNvPr>
          <p:cNvSpPr/>
          <p:nvPr/>
        </p:nvSpPr>
        <p:spPr>
          <a:xfrm>
            <a:off x="5243119" y="1457237"/>
            <a:ext cx="2304036" cy="2229156"/>
          </a:xfrm>
          <a:prstGeom prst="rect">
            <a:avLst/>
          </a:prstGeom>
          <a:solidFill>
            <a:schemeClr val="accent5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7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42" name="Dog sleep">
            <a:extLst>
              <a:ext uri="{FF2B5EF4-FFF2-40B4-BE49-F238E27FC236}">
                <a16:creationId xmlns:a16="http://schemas.microsoft.com/office/drawing/2014/main" id="{D5ACDBC2-E015-438B-9AA9-0B0650715A1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0256" y="3983015"/>
            <a:ext cx="3464085" cy="2047640"/>
          </a:xfrm>
          <a:prstGeom prst="rect">
            <a:avLst/>
          </a:prstGeom>
        </p:spPr>
      </p:pic>
      <p:grpSp>
        <p:nvGrpSpPr>
          <p:cNvPr id="68" name="Dinner">
            <a:extLst>
              <a:ext uri="{FF2B5EF4-FFF2-40B4-BE49-F238E27FC236}">
                <a16:creationId xmlns:a16="http://schemas.microsoft.com/office/drawing/2014/main" id="{849F5A0B-12FB-4027-BCE0-6D604CB41842}"/>
              </a:ext>
            </a:extLst>
          </p:cNvPr>
          <p:cNvGrpSpPr/>
          <p:nvPr/>
        </p:nvGrpSpPr>
        <p:grpSpPr>
          <a:xfrm>
            <a:off x="581255" y="2739360"/>
            <a:ext cx="7991475" cy="3569365"/>
            <a:chOff x="581255" y="2739360"/>
            <a:chExt cx="7991475" cy="3569365"/>
          </a:xfrm>
        </p:grpSpPr>
        <p:pic>
          <p:nvPicPr>
            <p:cNvPr id="4" name="Table">
              <a:extLst>
                <a:ext uri="{FF2B5EF4-FFF2-40B4-BE49-F238E27FC236}">
                  <a16:creationId xmlns:a16="http://schemas.microsoft.com/office/drawing/2014/main" id="{1712A58F-8F74-460B-BFC8-4E79A366FB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1255" y="3979837"/>
              <a:ext cx="7991475" cy="2328888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509E7D0-34AC-4576-8E5C-E3E97114C3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6518" y="3372232"/>
              <a:ext cx="2283153" cy="128680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1D38DBB-F98F-43AA-8F85-F766A7F52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0043" y="3229353"/>
              <a:ext cx="2389387" cy="1636681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7036C3D7-8629-48A1-B0D9-8240F3E6C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5716" y="2739360"/>
              <a:ext cx="2547454" cy="2156562"/>
            </a:xfrm>
            <a:prstGeom prst="rect">
              <a:avLst/>
            </a:prstGeom>
          </p:spPr>
        </p:pic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58BC304D-FD63-49F2-BC94-25D84FD2AEC1}"/>
                </a:ext>
              </a:extLst>
            </p:cNvPr>
            <p:cNvGrpSpPr/>
            <p:nvPr/>
          </p:nvGrpSpPr>
          <p:grpSpPr>
            <a:xfrm>
              <a:off x="4657431" y="4166042"/>
              <a:ext cx="3442569" cy="1905223"/>
              <a:chOff x="868876" y="4056008"/>
              <a:chExt cx="3442569" cy="1905223"/>
            </a:xfrm>
          </p:grpSpPr>
          <p:pic>
            <p:nvPicPr>
              <p:cNvPr id="64" name="Picture 63">
                <a:extLst>
                  <a:ext uri="{FF2B5EF4-FFF2-40B4-BE49-F238E27FC236}">
                    <a16:creationId xmlns:a16="http://schemas.microsoft.com/office/drawing/2014/main" id="{DA61150B-C091-4D97-8DD4-6AB97B5A9F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68876" y="47246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B7AD131E-4CC0-43C6-A521-C662EAC272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33093" y="4056008"/>
                <a:ext cx="1421954" cy="1459761"/>
              </a:xfrm>
              <a:prstGeom prst="rect">
                <a:avLst/>
              </a:prstGeom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28AF99FA-39D6-46AA-B15E-C2F321C413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0427" y="4099719"/>
                <a:ext cx="1188173" cy="1200036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49BB4C5C-AD14-413F-94AB-043D241C80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45471" y="4654146"/>
                <a:ext cx="1712178" cy="990472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5FC9E424-EA65-4CAE-91E4-C056CF4028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1021" y="4253245"/>
                <a:ext cx="1188019" cy="1591726"/>
              </a:xfrm>
              <a:prstGeom prst="rect">
                <a:avLst/>
              </a:prstGeom>
            </p:spPr>
          </p:pic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4E30DA3F-FE59-43C0-8B78-FA7AEA682DE1}"/>
                </a:ext>
              </a:extLst>
            </p:cNvPr>
            <p:cNvGrpSpPr/>
            <p:nvPr/>
          </p:nvGrpSpPr>
          <p:grpSpPr>
            <a:xfrm>
              <a:off x="1168803" y="4499279"/>
              <a:ext cx="3442569" cy="1315642"/>
              <a:chOff x="716476" y="4493189"/>
              <a:chExt cx="3442569" cy="1315642"/>
            </a:xfrm>
          </p:grpSpPr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9725386B-49A2-4E10-814E-B55EBAF19B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6476" y="45722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9EF318F5-EAB3-4E2A-928B-D726C07FD6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62852" y="4493189"/>
                <a:ext cx="1694923" cy="1189301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B975BB2-6701-490A-A116-0E3FE746D3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26832" y="4493189"/>
                <a:ext cx="1510698" cy="1006946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648BF4D8-953C-405E-B9E6-FA120FB653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95738">
                <a:off x="1566424" y="5254140"/>
                <a:ext cx="992906" cy="332216"/>
              </a:xfrm>
              <a:prstGeom prst="rect">
                <a:avLst/>
              </a:prstGeom>
            </p:spPr>
          </p:pic>
        </p:grpSp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18:00</a:t>
            </a:r>
          </a:p>
        </p:txBody>
      </p:sp>
      <p:grpSp>
        <p:nvGrpSpPr>
          <p:cNvPr id="43" name="Borders">
            <a:extLst>
              <a:ext uri="{FF2B5EF4-FFF2-40B4-BE49-F238E27FC236}">
                <a16:creationId xmlns:a16="http://schemas.microsoft.com/office/drawing/2014/main" id="{E4815051-4118-48F4-9BE0-51FCA022B92E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20BE1281-F698-4CFD-8933-2455733A85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EFB2561-7991-4794-A129-BC759A7DB5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8845758B-3525-4799-999C-CA0E9C4942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F1AFB515-C6EF-475E-B2E2-B7CB4B86C9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6" name="A dix-huit heures c’est l’heure du diner">
            <a:hlinkClick r:id="" action="ppaction://media"/>
            <a:extLst>
              <a:ext uri="{FF2B5EF4-FFF2-40B4-BE49-F238E27FC236}">
                <a16:creationId xmlns:a16="http://schemas.microsoft.com/office/drawing/2014/main" id="{233CFA65-D18B-4A6D-9FB3-A1152F9B80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-675327" y="5605718"/>
            <a:ext cx="609601" cy="609600"/>
          </a:xfrm>
          <a:prstGeom prst="rect">
            <a:avLst/>
          </a:prstGeom>
        </p:spPr>
      </p:pic>
      <p:grpSp>
        <p:nvGrpSpPr>
          <p:cNvPr id="48" name="ICONS">
            <a:extLst>
              <a:ext uri="{FF2B5EF4-FFF2-40B4-BE49-F238E27FC236}">
                <a16:creationId xmlns:a16="http://schemas.microsoft.com/office/drawing/2014/main" id="{964DCDAC-21F4-454A-82F1-0717BE7FBBA1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0" name="Assessment" hidden="1">
              <a:extLst>
                <a:ext uri="{FF2B5EF4-FFF2-40B4-BE49-F238E27FC236}">
                  <a16:creationId xmlns:a16="http://schemas.microsoft.com/office/drawing/2014/main" id="{CA13232D-7E6D-4940-83A3-0B9764EE1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2" name="Mental and Oral Starter" hidden="1">
              <a:extLst>
                <a:ext uri="{FF2B5EF4-FFF2-40B4-BE49-F238E27FC236}">
                  <a16:creationId xmlns:a16="http://schemas.microsoft.com/office/drawing/2014/main" id="{4F14D2AC-D02C-4CA6-B292-B728C008B9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Group Work" hidden="1">
              <a:extLst>
                <a:ext uri="{FF2B5EF4-FFF2-40B4-BE49-F238E27FC236}">
                  <a16:creationId xmlns:a16="http://schemas.microsoft.com/office/drawing/2014/main" id="{7A8FB904-FD71-4A8C-822A-9375EA573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Talking Partners" hidden="1">
              <a:extLst>
                <a:ext uri="{FF2B5EF4-FFF2-40B4-BE49-F238E27FC236}">
                  <a16:creationId xmlns:a16="http://schemas.microsoft.com/office/drawing/2014/main" id="{567DA006-3407-4438-8A9D-2D4B07A4F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Pairs" hidden="1">
              <a:extLst>
                <a:ext uri="{FF2B5EF4-FFF2-40B4-BE49-F238E27FC236}">
                  <a16:creationId xmlns:a16="http://schemas.microsoft.com/office/drawing/2014/main" id="{D9C026A2-EF70-4B63-9034-22E5BA14A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Individual Work" hidden="1">
              <a:extLst>
                <a:ext uri="{FF2B5EF4-FFF2-40B4-BE49-F238E27FC236}">
                  <a16:creationId xmlns:a16="http://schemas.microsoft.com/office/drawing/2014/main" id="{DED6C442-C25F-46B4-B76B-871F2960F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Whole Class">
              <a:extLst>
                <a:ext uri="{FF2B5EF4-FFF2-40B4-BE49-F238E27FC236}">
                  <a16:creationId xmlns:a16="http://schemas.microsoft.com/office/drawing/2014/main" id="{21E333BA-424F-49C3-B760-2AD3BCB0C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3" name="Translation Bar">
            <a:extLst>
              <a:ext uri="{FF2B5EF4-FFF2-40B4-BE49-F238E27FC236}">
                <a16:creationId xmlns:a16="http://schemas.microsoft.com/office/drawing/2014/main" id="{732DF13E-1D4F-4A9B-A0A5-C2727ED7F00C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67" name="Translated Title">
            <a:extLst>
              <a:ext uri="{FF2B5EF4-FFF2-40B4-BE49-F238E27FC236}">
                <a16:creationId xmlns:a16="http://schemas.microsoft.com/office/drawing/2014/main" id="{34E237EF-563B-4711-9B44-1E697B6AECA8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9" name="Language Title">
            <a:extLst>
              <a:ext uri="{FF2B5EF4-FFF2-40B4-BE49-F238E27FC236}">
                <a16:creationId xmlns:a16="http://schemas.microsoft.com/office/drawing/2014/main" id="{0C6832EC-87FF-44E5-839B-88B6E766E77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70" name="English">
            <a:extLst>
              <a:ext uri="{FF2B5EF4-FFF2-40B4-BE49-F238E27FC236}">
                <a16:creationId xmlns:a16="http://schemas.microsoft.com/office/drawing/2014/main" id="{8E8680E8-1875-49D1-B819-33E05D3BE937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71" name="Language">
            <a:extLst>
              <a:ext uri="{FF2B5EF4-FFF2-40B4-BE49-F238E27FC236}">
                <a16:creationId xmlns:a16="http://schemas.microsoft.com/office/drawing/2014/main" id="{BA96AC34-8834-49DD-84AD-5326123457F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72" name="English Highlighted">
            <a:extLst>
              <a:ext uri="{FF2B5EF4-FFF2-40B4-BE49-F238E27FC236}">
                <a16:creationId xmlns:a16="http://schemas.microsoft.com/office/drawing/2014/main" id="{9F56F495-0A27-4D6E-97FD-D7CD2E6BA7E6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73" name="Language Highlighted">
            <a:extLst>
              <a:ext uri="{FF2B5EF4-FFF2-40B4-BE49-F238E27FC236}">
                <a16:creationId xmlns:a16="http://schemas.microsoft.com/office/drawing/2014/main" id="{C75A3903-049E-416D-B63B-AC92711B3F8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74" name="Arrow Translation Icon">
            <a:extLst>
              <a:ext uri="{FF2B5EF4-FFF2-40B4-BE49-F238E27FC236}">
                <a16:creationId xmlns:a16="http://schemas.microsoft.com/office/drawing/2014/main" id="{E8AD27F3-F5FB-4341-BBBF-84B6EBAD423A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88BE0E91-9CBB-405F-ABD9-84577759329C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C2AF99DF-BFE0-4562-AFC8-A58586A788FA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7" name="Audio: Title">
            <a:extLst>
              <a:ext uri="{FF2B5EF4-FFF2-40B4-BE49-F238E27FC236}">
                <a16:creationId xmlns:a16="http://schemas.microsoft.com/office/drawing/2014/main" id="{BFC9A0D7-72E8-45A9-B307-71C79BC6572D}"/>
              </a:ext>
            </a:extLst>
          </p:cNvPr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8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5ADDC926-0D18-402C-8E3B-0D2E05C9591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50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8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647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</p:childTnLst>
        </p:cTn>
      </p:par>
    </p:tnLst>
    <p:bldLst>
      <p:bldP spid="2" grpId="0" animBg="1"/>
      <p:bldP spid="13" grpId="0"/>
      <p:bldP spid="69" grpId="0" animBg="1"/>
      <p:bldP spid="69" grpId="1" animBg="1"/>
      <p:bldP spid="72" grpId="0" animBg="1"/>
      <p:bldP spid="72" grpId="1" animBg="1"/>
      <p:bldP spid="73" grpId="0" animBg="1"/>
      <p:bldP spid="7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sp>
        <p:nvSpPr>
          <p:cNvPr id="49" name="Dark">
            <a:extLst>
              <a:ext uri="{FF2B5EF4-FFF2-40B4-BE49-F238E27FC236}">
                <a16:creationId xmlns:a16="http://schemas.microsoft.com/office/drawing/2014/main" id="{AC32B534-4EDA-43A2-8EB1-8A751702B443}"/>
              </a:ext>
            </a:extLst>
          </p:cNvPr>
          <p:cNvSpPr/>
          <p:nvPr/>
        </p:nvSpPr>
        <p:spPr>
          <a:xfrm>
            <a:off x="5243119" y="1457237"/>
            <a:ext cx="2304036" cy="2229156"/>
          </a:xfrm>
          <a:prstGeom prst="rect">
            <a:avLst/>
          </a:prstGeom>
          <a:solidFill>
            <a:schemeClr val="accent5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7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">
            <a:extLst>
              <a:ext uri="{FF2B5EF4-FFF2-40B4-BE49-F238E27FC236}">
                <a16:creationId xmlns:a16="http://schemas.microsoft.com/office/drawing/2014/main" id="{9C5A0D00-B445-4083-B0F1-3431201BB85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2239" y="1984654"/>
            <a:ext cx="2323742" cy="3449303"/>
          </a:xfrm>
          <a:prstGeom prst="rect">
            <a:avLst/>
          </a:prstGeom>
        </p:spPr>
      </p:pic>
      <p:grpSp>
        <p:nvGrpSpPr>
          <p:cNvPr id="43" name="Dinner">
            <a:extLst>
              <a:ext uri="{FF2B5EF4-FFF2-40B4-BE49-F238E27FC236}">
                <a16:creationId xmlns:a16="http://schemas.microsoft.com/office/drawing/2014/main" id="{C793DB3C-83F8-400B-8359-E47C01A862F4}"/>
              </a:ext>
            </a:extLst>
          </p:cNvPr>
          <p:cNvGrpSpPr/>
          <p:nvPr/>
        </p:nvGrpSpPr>
        <p:grpSpPr>
          <a:xfrm>
            <a:off x="579659" y="6376801"/>
            <a:ext cx="7991475" cy="3569365"/>
            <a:chOff x="581255" y="2739360"/>
            <a:chExt cx="7991475" cy="3569365"/>
          </a:xfrm>
        </p:grpSpPr>
        <p:pic>
          <p:nvPicPr>
            <p:cNvPr id="44" name="Table">
              <a:extLst>
                <a:ext uri="{FF2B5EF4-FFF2-40B4-BE49-F238E27FC236}">
                  <a16:creationId xmlns:a16="http://schemas.microsoft.com/office/drawing/2014/main" id="{17DE3F5F-F87C-4541-9631-6B79545B10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1255" y="3979837"/>
              <a:ext cx="7991475" cy="2328888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8B271519-45E2-40AD-8A4F-67EC6C9EB3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6518" y="3372232"/>
              <a:ext cx="2283153" cy="128680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6BBB71CA-65B6-450E-A1A5-2580C643CF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0043" y="3229353"/>
              <a:ext cx="2389387" cy="1636681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35758406-DC1F-4B2B-A6C6-DEA2F1136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5716" y="2739360"/>
              <a:ext cx="2547454" cy="2156562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9FFD1426-3A7C-4909-9E39-C4EFCA45EEF7}"/>
                </a:ext>
              </a:extLst>
            </p:cNvPr>
            <p:cNvGrpSpPr/>
            <p:nvPr/>
          </p:nvGrpSpPr>
          <p:grpSpPr>
            <a:xfrm>
              <a:off x="4657431" y="4166042"/>
              <a:ext cx="3442569" cy="1905223"/>
              <a:chOff x="868876" y="4056008"/>
              <a:chExt cx="3442569" cy="1905223"/>
            </a:xfrm>
          </p:grpSpPr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18CE70DC-1DF3-4FDB-8281-838098EAB8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68876" y="47246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C3F63889-BE42-4FDF-8FFC-61F6B74944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33093" y="4056008"/>
                <a:ext cx="1421954" cy="1459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831AA7E2-58CA-4132-90C3-DFFE31447F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0427" y="4099719"/>
                <a:ext cx="1188173" cy="1200036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0CFA60F6-0E0D-401F-9ABE-D702A0234F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45471" y="4654146"/>
                <a:ext cx="1712178" cy="990472"/>
              </a:xfrm>
              <a:prstGeom prst="rect">
                <a:avLst/>
              </a:prstGeom>
            </p:spPr>
          </p:pic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id="{F03CF070-F079-46E6-B140-C9474B97BE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1021" y="4253245"/>
                <a:ext cx="1188019" cy="1591726"/>
              </a:xfrm>
              <a:prstGeom prst="rect">
                <a:avLst/>
              </a:prstGeom>
            </p:spPr>
          </p:pic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EC2F0EF1-DE12-408A-8C97-866CEC85B790}"/>
                </a:ext>
              </a:extLst>
            </p:cNvPr>
            <p:cNvGrpSpPr/>
            <p:nvPr/>
          </p:nvGrpSpPr>
          <p:grpSpPr>
            <a:xfrm>
              <a:off x="1168803" y="4499279"/>
              <a:ext cx="3442569" cy="1315642"/>
              <a:chOff x="716476" y="4493189"/>
              <a:chExt cx="3442569" cy="1315642"/>
            </a:xfrm>
          </p:grpSpPr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6CE56D24-9B20-4237-A207-6947268E4D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6476" y="45722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E37311E9-A707-408A-82E6-294F9E4446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62852" y="4493189"/>
                <a:ext cx="1694923" cy="1189301"/>
              </a:xfrm>
              <a:prstGeom prst="rect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FA9EF5E1-84A4-42EF-A630-2E57FF6E61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26832" y="4493189"/>
                <a:ext cx="1510698" cy="1006946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DCC84AE0-4114-4AF2-AFCA-733F20944C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95738">
                <a:off x="1566424" y="5254140"/>
                <a:ext cx="992906" cy="332216"/>
              </a:xfrm>
              <a:prstGeom prst="rect">
                <a:avLst/>
              </a:prstGeom>
            </p:spPr>
          </p:pic>
        </p:grpSp>
      </p:grpSp>
      <p:grpSp>
        <p:nvGrpSpPr>
          <p:cNvPr id="11" name="Thought bubble">
            <a:extLst>
              <a:ext uri="{FF2B5EF4-FFF2-40B4-BE49-F238E27FC236}">
                <a16:creationId xmlns:a16="http://schemas.microsoft.com/office/drawing/2014/main" id="{433A5AFD-E16B-4BA6-847D-AADD6BC78F1C}"/>
              </a:ext>
            </a:extLst>
          </p:cNvPr>
          <p:cNvGrpSpPr/>
          <p:nvPr/>
        </p:nvGrpSpPr>
        <p:grpSpPr>
          <a:xfrm>
            <a:off x="2002174" y="2375661"/>
            <a:ext cx="4064387" cy="2879129"/>
            <a:chOff x="2237588" y="2359118"/>
            <a:chExt cx="3777738" cy="2676073"/>
          </a:xfrm>
        </p:grpSpPr>
        <p:pic>
          <p:nvPicPr>
            <p:cNvPr id="72" name="Thought bubble">
              <a:extLst>
                <a:ext uri="{FF2B5EF4-FFF2-40B4-BE49-F238E27FC236}">
                  <a16:creationId xmlns:a16="http://schemas.microsoft.com/office/drawing/2014/main" id="{65E4127B-8D28-4DFC-B212-AEBAC433C6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 flipH="1">
              <a:off x="2237588" y="2359118"/>
              <a:ext cx="3777738" cy="2676073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1DE5692E-898C-4FEE-A5E0-D4C014C25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58396" y="3209056"/>
              <a:ext cx="1947247" cy="117862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CC6B364-B7ED-4AA8-A624-8729CB05F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7496" y="3089163"/>
              <a:ext cx="1979046" cy="1370073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18:00</a:t>
            </a:r>
          </a:p>
        </p:txBody>
      </p:sp>
      <p:grpSp>
        <p:nvGrpSpPr>
          <p:cNvPr id="51" name="Borders">
            <a:extLst>
              <a:ext uri="{FF2B5EF4-FFF2-40B4-BE49-F238E27FC236}">
                <a16:creationId xmlns:a16="http://schemas.microsoft.com/office/drawing/2014/main" id="{55E718AD-3925-49D9-8945-09C2EA699935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ABAA48A8-1292-4657-AF26-6F77D3C304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0710571B-D8FD-42E5-82E4-ED7E1E4ECF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F6A535CF-1802-4380-B1BA-0EEB132C40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76BD093A-3617-45A7-83FA-54930CCD48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4" name="Mais il ne mange rien">
            <a:hlinkClick r:id="" action="ppaction://media"/>
            <a:extLst>
              <a:ext uri="{FF2B5EF4-FFF2-40B4-BE49-F238E27FC236}">
                <a16:creationId xmlns:a16="http://schemas.microsoft.com/office/drawing/2014/main" id="{4507DC37-2458-4346-8881-1A4B72A969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-673209" y="5566541"/>
            <a:ext cx="609600" cy="609600"/>
          </a:xfrm>
          <a:prstGeom prst="rect">
            <a:avLst/>
          </a:prstGeom>
        </p:spPr>
      </p:pic>
      <p:grpSp>
        <p:nvGrpSpPr>
          <p:cNvPr id="61" name="ICONS">
            <a:extLst>
              <a:ext uri="{FF2B5EF4-FFF2-40B4-BE49-F238E27FC236}">
                <a16:creationId xmlns:a16="http://schemas.microsoft.com/office/drawing/2014/main" id="{C7DC61D9-8D89-4C85-AE6F-45EDD89CF83D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64" name="Assessment" hidden="1">
              <a:extLst>
                <a:ext uri="{FF2B5EF4-FFF2-40B4-BE49-F238E27FC236}">
                  <a16:creationId xmlns:a16="http://schemas.microsoft.com/office/drawing/2014/main" id="{0E3F8E7A-544C-4CD6-95BA-610694DA14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5" name="Mental and Oral Starter" hidden="1">
              <a:extLst>
                <a:ext uri="{FF2B5EF4-FFF2-40B4-BE49-F238E27FC236}">
                  <a16:creationId xmlns:a16="http://schemas.microsoft.com/office/drawing/2014/main" id="{D753F49C-0CC6-421C-8297-D09B47A90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Group Work" hidden="1">
              <a:extLst>
                <a:ext uri="{FF2B5EF4-FFF2-40B4-BE49-F238E27FC236}">
                  <a16:creationId xmlns:a16="http://schemas.microsoft.com/office/drawing/2014/main" id="{B792D76F-E583-4EA5-944B-E060054B2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8" name="Talking Partners" hidden="1">
              <a:extLst>
                <a:ext uri="{FF2B5EF4-FFF2-40B4-BE49-F238E27FC236}">
                  <a16:creationId xmlns:a16="http://schemas.microsoft.com/office/drawing/2014/main" id="{2C41286B-E0F1-44F5-931D-64BC7D0FD7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0" name="Pairs" hidden="1">
              <a:extLst>
                <a:ext uri="{FF2B5EF4-FFF2-40B4-BE49-F238E27FC236}">
                  <a16:creationId xmlns:a16="http://schemas.microsoft.com/office/drawing/2014/main" id="{403D7049-006D-45D1-81A8-A34175F3E7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1" name="Individual Work" hidden="1">
              <a:extLst>
                <a:ext uri="{FF2B5EF4-FFF2-40B4-BE49-F238E27FC236}">
                  <a16:creationId xmlns:a16="http://schemas.microsoft.com/office/drawing/2014/main" id="{83121CA3-F7AE-46FC-9AFF-AB60437CF9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4" name="Whole Class">
              <a:extLst>
                <a:ext uri="{FF2B5EF4-FFF2-40B4-BE49-F238E27FC236}">
                  <a16:creationId xmlns:a16="http://schemas.microsoft.com/office/drawing/2014/main" id="{91D8E78C-802A-4673-91F6-1F9C350571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5" name="Translation Bar">
            <a:extLst>
              <a:ext uri="{FF2B5EF4-FFF2-40B4-BE49-F238E27FC236}">
                <a16:creationId xmlns:a16="http://schemas.microsoft.com/office/drawing/2014/main" id="{59FD142C-39E0-4C7C-8995-8F8344CEEEAF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76" name="Translated Title">
            <a:extLst>
              <a:ext uri="{FF2B5EF4-FFF2-40B4-BE49-F238E27FC236}">
                <a16:creationId xmlns:a16="http://schemas.microsoft.com/office/drawing/2014/main" id="{525C81D4-C5E9-4A71-BBD1-A85C46340E6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The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Very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Greedy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Dog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77" name="Language Title">
            <a:extLst>
              <a:ext uri="{FF2B5EF4-FFF2-40B4-BE49-F238E27FC236}">
                <a16:creationId xmlns:a16="http://schemas.microsoft.com/office/drawing/2014/main" id="{A6C4D4C3-232D-49AE-8855-843785BC0A0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Le </a:t>
            </a:r>
            <a:r>
              <a:rPr lang="es-ES" sz="2800" b="1" dirty="0" err="1">
                <a:solidFill>
                  <a:schemeClr val="tx1"/>
                </a:solidFill>
              </a:rPr>
              <a:t>chien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très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gourmand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78" name="English">
            <a:extLst>
              <a:ext uri="{FF2B5EF4-FFF2-40B4-BE49-F238E27FC236}">
                <a16:creationId xmlns:a16="http://schemas.microsoft.com/office/drawing/2014/main" id="{3D303F94-3B80-454F-B073-33F1B0F01CD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79" name="Language">
            <a:extLst>
              <a:ext uri="{FF2B5EF4-FFF2-40B4-BE49-F238E27FC236}">
                <a16:creationId xmlns:a16="http://schemas.microsoft.com/office/drawing/2014/main" id="{68D8DD5D-8409-4ED5-8B41-BFB7E337F45E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80" name="English Highlighted">
            <a:extLst>
              <a:ext uri="{FF2B5EF4-FFF2-40B4-BE49-F238E27FC236}">
                <a16:creationId xmlns:a16="http://schemas.microsoft.com/office/drawing/2014/main" id="{EABD46BB-27F1-4F94-B221-553F64215B00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81" name="Language Highlighted">
            <a:extLst>
              <a:ext uri="{FF2B5EF4-FFF2-40B4-BE49-F238E27FC236}">
                <a16:creationId xmlns:a16="http://schemas.microsoft.com/office/drawing/2014/main" id="{EA1C7331-A1F0-41FC-8498-34B84B2B160A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82" name="Arrow Translation Icon">
            <a:extLst>
              <a:ext uri="{FF2B5EF4-FFF2-40B4-BE49-F238E27FC236}">
                <a16:creationId xmlns:a16="http://schemas.microsoft.com/office/drawing/2014/main" id="{DF4C8749-EE80-400D-B638-EEF8741BE5E8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DC182500-C8C8-4997-9269-FB5603D68000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18D2F887-35D0-4603-88D9-45922F6DAF57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5" name="Audio: Title">
            <a:extLst>
              <a:ext uri="{FF2B5EF4-FFF2-40B4-BE49-F238E27FC236}">
                <a16:creationId xmlns:a16="http://schemas.microsoft.com/office/drawing/2014/main" id="{B1975902-2983-4EB6-830B-AFA9F73F619C}"/>
              </a:ext>
            </a:extLst>
          </p:cNvPr>
          <p:cNvPicPr>
            <a:picLocks noChangeAspect="1"/>
          </p:cNvPicPr>
          <p:nvPr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7096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6" name="Le chien très gourmand">
            <a:hlinkClick r:id="" action="ppaction://media"/>
            <a:extLst>
              <a:ext uri="{FF2B5EF4-FFF2-40B4-BE49-F238E27FC236}">
                <a16:creationId xmlns:a16="http://schemas.microsoft.com/office/drawing/2014/main" id="{1F23EADC-2DF9-40ED-BC44-E40123EA7E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-711426" y="64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26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52986 L 2.77778E-6 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4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647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</p:childTnLst>
        </p:cTn>
      </p:par>
    </p:tnLst>
    <p:bldLst>
      <p:bldP spid="77" grpId="0" animBg="1"/>
      <p:bldP spid="77" grpId="1" animBg="1"/>
      <p:bldP spid="80" grpId="0" animBg="1"/>
      <p:bldP spid="80" grpId="1" animBg="1"/>
      <p:bldP spid="81" grpId="0" animBg="1"/>
      <p:bldP spid="8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ky">
            <a:extLst>
              <a:ext uri="{FF2B5EF4-FFF2-40B4-BE49-F238E27FC236}">
                <a16:creationId xmlns:a16="http://schemas.microsoft.com/office/drawing/2014/main" id="{789AC771-7CF0-48B1-BCF5-10A6463F09E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13" name="Sun">
            <a:extLst>
              <a:ext uri="{FF2B5EF4-FFF2-40B4-BE49-F238E27FC236}">
                <a16:creationId xmlns:a16="http://schemas.microsoft.com/office/drawing/2014/main" id="{2BF49D73-D2B5-493C-AD7A-37231CD3197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241" y="2828858"/>
            <a:ext cx="1073715" cy="817935"/>
          </a:xfrm>
          <a:prstGeom prst="rect">
            <a:avLst/>
          </a:prstGeom>
        </p:spPr>
      </p:pic>
      <p:grpSp>
        <p:nvGrpSpPr>
          <p:cNvPr id="31" name="Background">
            <a:extLst>
              <a:ext uri="{FF2B5EF4-FFF2-40B4-BE49-F238E27FC236}">
                <a16:creationId xmlns:a16="http://schemas.microsoft.com/office/drawing/2014/main" id="{54166FE6-2580-4816-B723-CF9DAEB0A8FC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34" name="Background">
              <a:extLst>
                <a:ext uri="{FF2B5EF4-FFF2-40B4-BE49-F238E27FC236}">
                  <a16:creationId xmlns:a16="http://schemas.microsoft.com/office/drawing/2014/main" id="{DD6AD94E-5FD0-4D01-B620-692DBB58E5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A4BCB63-8365-431E-9713-74D3CA7A3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23" name="Clock">
            <a:extLst>
              <a:ext uri="{FF2B5EF4-FFF2-40B4-BE49-F238E27FC236}">
                <a16:creationId xmlns:a16="http://schemas.microsoft.com/office/drawing/2014/main" id="{A8061B2C-79CE-4729-B140-6FA64D5DAC3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25" name="Big hand">
            <a:extLst>
              <a:ext uri="{FF2B5EF4-FFF2-40B4-BE49-F238E27FC236}">
                <a16:creationId xmlns:a16="http://schemas.microsoft.com/office/drawing/2014/main" id="{063A0820-A5F8-4AAE-AD2B-CDA50D989138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3956358-9FC1-41C7-A76E-A689E3E77B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BD3F128-812D-4C4B-B62B-6FD01D85A40A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8" name="Little hand">
            <a:extLst>
              <a:ext uri="{FF2B5EF4-FFF2-40B4-BE49-F238E27FC236}">
                <a16:creationId xmlns:a16="http://schemas.microsoft.com/office/drawing/2014/main" id="{84B2EAD1-C0BD-4166-9B38-AE8EFA82FFE8}"/>
              </a:ext>
            </a:extLst>
          </p:cNvPr>
          <p:cNvGrpSpPr/>
          <p:nvPr/>
        </p:nvGrpSpPr>
        <p:grpSpPr>
          <a:xfrm rot="14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F6DA153-23B8-4E87-A7AD-5EF5493E42B1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CEAAAA0-B4EF-4464-A43E-EAE7A533A8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11" name="Dog sleep">
            <a:extLst>
              <a:ext uri="{FF2B5EF4-FFF2-40B4-BE49-F238E27FC236}">
                <a16:creationId xmlns:a16="http://schemas.microsoft.com/office/drawing/2014/main" id="{89BC7495-D044-4B35-A656-23538E9E2DB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0256" y="3983015"/>
            <a:ext cx="3464085" cy="2047640"/>
          </a:xfrm>
          <a:prstGeom prst="rect">
            <a:avLst/>
          </a:prstGeom>
        </p:spPr>
      </p:pic>
      <p:pic>
        <p:nvPicPr>
          <p:cNvPr id="21" name="Dog walk">
            <a:extLst>
              <a:ext uri="{FF2B5EF4-FFF2-40B4-BE49-F238E27FC236}">
                <a16:creationId xmlns:a16="http://schemas.microsoft.com/office/drawing/2014/main" id="{9960D53F-28FA-42C1-A2FB-F0BD6870A8B9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837641" y="3161110"/>
            <a:ext cx="5550708" cy="2231255"/>
          </a:xfrm>
          <a:prstGeom prst="rect">
            <a:avLst/>
          </a:prstGeom>
        </p:spPr>
      </p:pic>
      <p:pic>
        <p:nvPicPr>
          <p:cNvPr id="2" name="Dog">
            <a:extLst>
              <a:ext uri="{FF2B5EF4-FFF2-40B4-BE49-F238E27FC236}">
                <a16:creationId xmlns:a16="http://schemas.microsoft.com/office/drawing/2014/main" id="{29B6B880-78FA-4A01-804F-DB26CBA7D62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Un beau jour, un petit chien se réveille. </a:t>
            </a:r>
          </a:p>
        </p:txBody>
      </p:sp>
      <p:pic>
        <p:nvPicPr>
          <p:cNvPr id="9" name="Audio: story">
            <a:extLst>
              <a:ext uri="{FF2B5EF4-FFF2-40B4-BE49-F238E27FC236}">
                <a16:creationId xmlns:a16="http://schemas.microsoft.com/office/drawing/2014/main" id="{A194A899-081E-450B-90F0-94C50D2C1387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5208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Un beau jour un petit chien se reveille">
            <a:hlinkClick r:id="" action="ppaction://media"/>
            <a:extLst>
              <a:ext uri="{FF2B5EF4-FFF2-40B4-BE49-F238E27FC236}">
                <a16:creationId xmlns:a16="http://schemas.microsoft.com/office/drawing/2014/main" id="{E9A8AA24-F827-4D24-833B-CB6DC59C1C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11427" y="5566541"/>
            <a:ext cx="609601" cy="609600"/>
          </a:xfrm>
          <a:prstGeom prst="rect">
            <a:avLst/>
          </a:prstGeom>
        </p:spPr>
      </p:pic>
      <p:grpSp>
        <p:nvGrpSpPr>
          <p:cNvPr id="32" name="ICONS">
            <a:extLst>
              <a:ext uri="{FF2B5EF4-FFF2-40B4-BE49-F238E27FC236}">
                <a16:creationId xmlns:a16="http://schemas.microsoft.com/office/drawing/2014/main" id="{91B2466E-E23E-4878-BEE9-11FE5CB0B780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3" name="Assessment" hidden="1">
              <a:extLst>
                <a:ext uri="{FF2B5EF4-FFF2-40B4-BE49-F238E27FC236}">
                  <a16:creationId xmlns:a16="http://schemas.microsoft.com/office/drawing/2014/main" id="{361766C1-4A55-437E-9002-2191FEB11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6" name="Mental and Oral Starter" hidden="1">
              <a:extLst>
                <a:ext uri="{FF2B5EF4-FFF2-40B4-BE49-F238E27FC236}">
                  <a16:creationId xmlns:a16="http://schemas.microsoft.com/office/drawing/2014/main" id="{77215F21-33EC-4A93-B689-927F31874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Group Work" hidden="1">
              <a:extLst>
                <a:ext uri="{FF2B5EF4-FFF2-40B4-BE49-F238E27FC236}">
                  <a16:creationId xmlns:a16="http://schemas.microsoft.com/office/drawing/2014/main" id="{4E0CED7A-1703-4679-BBF1-F5447683A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8" name="Talking Partners" hidden="1">
              <a:extLst>
                <a:ext uri="{FF2B5EF4-FFF2-40B4-BE49-F238E27FC236}">
                  <a16:creationId xmlns:a16="http://schemas.microsoft.com/office/drawing/2014/main" id="{819B59B0-422A-4A34-B347-8193C9B79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9" name="Pairs" hidden="1">
              <a:extLst>
                <a:ext uri="{FF2B5EF4-FFF2-40B4-BE49-F238E27FC236}">
                  <a16:creationId xmlns:a16="http://schemas.microsoft.com/office/drawing/2014/main" id="{3DC0F699-5933-4128-96AA-3890FA0B7D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0" name="Individual Work" hidden="1">
              <a:extLst>
                <a:ext uri="{FF2B5EF4-FFF2-40B4-BE49-F238E27FC236}">
                  <a16:creationId xmlns:a16="http://schemas.microsoft.com/office/drawing/2014/main" id="{4908C68D-F1BB-428C-9518-37C07018A7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Whole Class">
              <a:extLst>
                <a:ext uri="{FF2B5EF4-FFF2-40B4-BE49-F238E27FC236}">
                  <a16:creationId xmlns:a16="http://schemas.microsoft.com/office/drawing/2014/main" id="{191F5085-F567-4494-86AF-3BDB3C38D3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2" name="Translation Bar">
            <a:extLst>
              <a:ext uri="{FF2B5EF4-FFF2-40B4-BE49-F238E27FC236}">
                <a16:creationId xmlns:a16="http://schemas.microsoft.com/office/drawing/2014/main" id="{D4BC3A07-686B-463C-ADAF-2CF95BB67926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3" name="Translated Title">
            <a:extLst>
              <a:ext uri="{FF2B5EF4-FFF2-40B4-BE49-F238E27FC236}">
                <a16:creationId xmlns:a16="http://schemas.microsoft.com/office/drawing/2014/main" id="{055F9B2E-B3E7-467D-B95F-E045E9A801B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4" name="Language Title">
            <a:extLst>
              <a:ext uri="{FF2B5EF4-FFF2-40B4-BE49-F238E27FC236}">
                <a16:creationId xmlns:a16="http://schemas.microsoft.com/office/drawing/2014/main" id="{9B18EE8A-D842-43FD-977B-4723B46DDD3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45" name="English">
            <a:extLst>
              <a:ext uri="{FF2B5EF4-FFF2-40B4-BE49-F238E27FC236}">
                <a16:creationId xmlns:a16="http://schemas.microsoft.com/office/drawing/2014/main" id="{528BFBDC-0D82-410B-8801-8D1C65AE963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46" name="Language">
            <a:extLst>
              <a:ext uri="{FF2B5EF4-FFF2-40B4-BE49-F238E27FC236}">
                <a16:creationId xmlns:a16="http://schemas.microsoft.com/office/drawing/2014/main" id="{CB5DD619-A965-437A-8262-148C07CF4EBA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47" name="English Highlighted">
            <a:extLst>
              <a:ext uri="{FF2B5EF4-FFF2-40B4-BE49-F238E27FC236}">
                <a16:creationId xmlns:a16="http://schemas.microsoft.com/office/drawing/2014/main" id="{033E11A7-72C9-4F47-AA84-F9470157B4E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48" name="Language Highlighted">
            <a:extLst>
              <a:ext uri="{FF2B5EF4-FFF2-40B4-BE49-F238E27FC236}">
                <a16:creationId xmlns:a16="http://schemas.microsoft.com/office/drawing/2014/main" id="{2262E053-76F3-4A56-B543-FF94076C569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49" name="Arrow Translation Icon">
            <a:extLst>
              <a:ext uri="{FF2B5EF4-FFF2-40B4-BE49-F238E27FC236}">
                <a16:creationId xmlns:a16="http://schemas.microsoft.com/office/drawing/2014/main" id="{D2614ABA-C509-473F-A06F-251ACC11AFF6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022A2E1A-9DF1-4146-9774-9C9894043D5D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C618D4B8-8594-40A7-84B4-8D4667BA8F4C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2" name="Audio: Title">
            <a:extLst>
              <a:ext uri="{FF2B5EF4-FFF2-40B4-BE49-F238E27FC236}">
                <a16:creationId xmlns:a16="http://schemas.microsoft.com/office/drawing/2014/main" id="{EC8C69B1-4226-4BE9-85EA-0AFC6E8DC98E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D5F939F3-AEB7-49E1-A50F-D5A3FBBA327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45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1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3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28" name="Sun">
            <a:extLst>
              <a:ext uri="{FF2B5EF4-FFF2-40B4-BE49-F238E27FC236}">
                <a16:creationId xmlns:a16="http://schemas.microsoft.com/office/drawing/2014/main" id="{59041E46-3224-4B1B-BB5D-46CC969F4AB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241" y="282885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4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Il a très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3945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l a tres faim">
            <a:hlinkClick r:id="" action="ppaction://media"/>
            <a:extLst>
              <a:ext uri="{FF2B5EF4-FFF2-40B4-BE49-F238E27FC236}">
                <a16:creationId xmlns:a16="http://schemas.microsoft.com/office/drawing/2014/main" id="{68EDA330-DD6E-4056-A790-79EF80CCD0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609600" y="5524684"/>
            <a:ext cx="609600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9D511F5B-6B4B-44DC-94A0-63BD0ED7D407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17F820D7-76F5-41CB-B43E-2ADE37B42A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1F7D7920-A492-46B2-81E5-6E858A34D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F5D3E321-3A69-4EB0-87F7-0CEC3C393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B8E0DE47-7BF3-41D6-82C2-05266F270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19014558-3001-455D-B16A-CCE7EC8FB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F26BB1CF-5321-45CB-B7DC-99055FF56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FC7E98C8-103D-45AB-9D1D-3EB163BF4F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E82B1267-15F8-4C79-BCCF-0195776E6D64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75AC6199-6C7F-463F-86B1-9A3547FE315F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6E66D8A5-2569-404D-8D80-3D3DDB69F6DB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CAB91FCF-D0B6-4DAB-BDDF-2BFA13058C1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7135BBBF-0549-4A67-B3FE-00837F2D71F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978F3DA8-D577-4023-BB2A-A07529BF844A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52235F44-E5C9-4E16-9C44-89F77A750ACB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C7EB8EEC-0883-4CBC-98BF-DCC52269E985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B2968252-041C-48D1-A5A9-3B08F03CB2BF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0D2B844A-E348-4DE0-B1C5-32F17A8FDD60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BF0208BC-7E6B-452D-9E05-A25FD9E2F962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DFB32719-842B-4B0C-92CD-6E7A8E7EE63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4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7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4B48A328-B5D6-4971-B123-EA3B4E0BE32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241" y="282885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4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6" y="2027389"/>
            <a:ext cx="116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9:00</a:t>
            </a:r>
          </a:p>
        </p:txBody>
      </p:sp>
      <p:grpSp>
        <p:nvGrpSpPr>
          <p:cNvPr id="9" name="Food">
            <a:extLst>
              <a:ext uri="{FF2B5EF4-FFF2-40B4-BE49-F238E27FC236}">
                <a16:creationId xmlns:a16="http://schemas.microsoft.com/office/drawing/2014/main" id="{9744CA01-24ED-4BFC-8373-C82319973232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09A8283-46CA-4A51-9FC9-FD7C2A24C5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79289" y="2761463"/>
              <a:ext cx="1523032" cy="1538239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neuf heures, il mange une pomme.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5652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 neuf heures il mange une pomme">
            <a:hlinkClick r:id="" action="ppaction://media"/>
            <a:extLst>
              <a:ext uri="{FF2B5EF4-FFF2-40B4-BE49-F238E27FC236}">
                <a16:creationId xmlns:a16="http://schemas.microsoft.com/office/drawing/2014/main" id="{59B49166-8844-4956-915F-F2C65E27E2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21649" y="5608398"/>
            <a:ext cx="609601" cy="609600"/>
          </a:xfrm>
          <a:prstGeom prst="rect">
            <a:avLst/>
          </a:prstGeom>
        </p:spPr>
      </p:pic>
      <p:grpSp>
        <p:nvGrpSpPr>
          <p:cNvPr id="31" name="ICONS">
            <a:extLst>
              <a:ext uri="{FF2B5EF4-FFF2-40B4-BE49-F238E27FC236}">
                <a16:creationId xmlns:a16="http://schemas.microsoft.com/office/drawing/2014/main" id="{ACE2906E-0790-4795-BE50-57E747E46670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1" name="Assessment" hidden="1">
              <a:extLst>
                <a:ext uri="{FF2B5EF4-FFF2-40B4-BE49-F238E27FC236}">
                  <a16:creationId xmlns:a16="http://schemas.microsoft.com/office/drawing/2014/main" id="{00137B46-ED12-470F-8E00-523FF10BF9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Mental and Oral Starter" hidden="1">
              <a:extLst>
                <a:ext uri="{FF2B5EF4-FFF2-40B4-BE49-F238E27FC236}">
                  <a16:creationId xmlns:a16="http://schemas.microsoft.com/office/drawing/2014/main" id="{75438EDC-D721-4187-8B4A-4E01619742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Group Work" hidden="1">
              <a:extLst>
                <a:ext uri="{FF2B5EF4-FFF2-40B4-BE49-F238E27FC236}">
                  <a16:creationId xmlns:a16="http://schemas.microsoft.com/office/drawing/2014/main" id="{D3A61F5F-1379-41B1-BBCA-B383B5CC9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Talking Partners" hidden="1">
              <a:extLst>
                <a:ext uri="{FF2B5EF4-FFF2-40B4-BE49-F238E27FC236}">
                  <a16:creationId xmlns:a16="http://schemas.microsoft.com/office/drawing/2014/main" id="{3AF07E26-6784-4B19-B79F-00B5B9D728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Pairs" hidden="1">
              <a:extLst>
                <a:ext uri="{FF2B5EF4-FFF2-40B4-BE49-F238E27FC236}">
                  <a16:creationId xmlns:a16="http://schemas.microsoft.com/office/drawing/2014/main" id="{79BF84AF-4D96-41E7-A7A1-9BE981387A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Individual Work" hidden="1">
              <a:extLst>
                <a:ext uri="{FF2B5EF4-FFF2-40B4-BE49-F238E27FC236}">
                  <a16:creationId xmlns:a16="http://schemas.microsoft.com/office/drawing/2014/main" id="{756919AD-50BE-40B5-91D8-06CAE1F46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Whole Class">
              <a:extLst>
                <a:ext uri="{FF2B5EF4-FFF2-40B4-BE49-F238E27FC236}">
                  <a16:creationId xmlns:a16="http://schemas.microsoft.com/office/drawing/2014/main" id="{CD3B1E39-FAFA-4D68-AF02-D3E49EC1E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8" name="Translation Bar">
            <a:extLst>
              <a:ext uri="{FF2B5EF4-FFF2-40B4-BE49-F238E27FC236}">
                <a16:creationId xmlns:a16="http://schemas.microsoft.com/office/drawing/2014/main" id="{F070A7E3-B4B3-4024-AD15-3D629AA2F597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9" name="Translated Title">
            <a:extLst>
              <a:ext uri="{FF2B5EF4-FFF2-40B4-BE49-F238E27FC236}">
                <a16:creationId xmlns:a16="http://schemas.microsoft.com/office/drawing/2014/main" id="{24B2BD1B-EF4F-435E-8846-C2279CA697F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0" name="Language Title">
            <a:extLst>
              <a:ext uri="{FF2B5EF4-FFF2-40B4-BE49-F238E27FC236}">
                <a16:creationId xmlns:a16="http://schemas.microsoft.com/office/drawing/2014/main" id="{33199E32-1D03-44B5-B726-3EA196FB43E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1" name="English">
            <a:extLst>
              <a:ext uri="{FF2B5EF4-FFF2-40B4-BE49-F238E27FC236}">
                <a16:creationId xmlns:a16="http://schemas.microsoft.com/office/drawing/2014/main" id="{5EBD5438-1A31-4022-8CE9-78AE388CEE3B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2" name="Language">
            <a:extLst>
              <a:ext uri="{FF2B5EF4-FFF2-40B4-BE49-F238E27FC236}">
                <a16:creationId xmlns:a16="http://schemas.microsoft.com/office/drawing/2014/main" id="{2F8FD4FA-C983-4D85-9800-5404452E17D1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3" name="English Highlighted">
            <a:extLst>
              <a:ext uri="{FF2B5EF4-FFF2-40B4-BE49-F238E27FC236}">
                <a16:creationId xmlns:a16="http://schemas.microsoft.com/office/drawing/2014/main" id="{EE664A59-975A-4642-99C4-BA9C6CFFB22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4" name="Language Highlighted">
            <a:extLst>
              <a:ext uri="{FF2B5EF4-FFF2-40B4-BE49-F238E27FC236}">
                <a16:creationId xmlns:a16="http://schemas.microsoft.com/office/drawing/2014/main" id="{7BE11761-62B0-4D0B-87BF-A8492AF10F58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5" name="Arrow Translation Icon">
            <a:extLst>
              <a:ext uri="{FF2B5EF4-FFF2-40B4-BE49-F238E27FC236}">
                <a16:creationId xmlns:a16="http://schemas.microsoft.com/office/drawing/2014/main" id="{20340FB1-0D1B-4324-A9D8-B2667724BD47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3807FBF5-5DF1-4C25-A82A-89FD2FE2F2B4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0E869576-4AB9-4E15-900C-F75FC56D6480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8" name="Audio: Title">
            <a:extLst>
              <a:ext uri="{FF2B5EF4-FFF2-40B4-BE49-F238E27FC236}">
                <a16:creationId xmlns:a16="http://schemas.microsoft.com/office/drawing/2014/main" id="{7FAE1C72-4A66-498F-A0E9-1AF45D6AF6FF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9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E613DBD4-57D0-425B-8E8A-B2196698EC9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91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1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32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13" grpId="0"/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34252100-7217-4E82-9135-2C87F2B39DE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2834" y="241816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6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a encore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65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A165FBE4-6410-46BC-88F0-FA189B23B18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1" name="Assessment" hidden="1">
              <a:extLst>
                <a:ext uri="{FF2B5EF4-FFF2-40B4-BE49-F238E27FC236}">
                  <a16:creationId xmlns:a16="http://schemas.microsoft.com/office/drawing/2014/main" id="{6692D038-4633-4DAA-855E-36D8F7E66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Mental and Oral Starter" hidden="1">
              <a:extLst>
                <a:ext uri="{FF2B5EF4-FFF2-40B4-BE49-F238E27FC236}">
                  <a16:creationId xmlns:a16="http://schemas.microsoft.com/office/drawing/2014/main" id="{9F487F80-A41E-4293-A85F-F3A0A55509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Group Work" hidden="1">
              <a:extLst>
                <a:ext uri="{FF2B5EF4-FFF2-40B4-BE49-F238E27FC236}">
                  <a16:creationId xmlns:a16="http://schemas.microsoft.com/office/drawing/2014/main" id="{A644B29F-73F5-4E6F-B358-FD0C89954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Talking Partners" hidden="1">
              <a:extLst>
                <a:ext uri="{FF2B5EF4-FFF2-40B4-BE49-F238E27FC236}">
                  <a16:creationId xmlns:a16="http://schemas.microsoft.com/office/drawing/2014/main" id="{DB18E671-52A9-4812-A2C0-6E5F7B094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Pairs" hidden="1">
              <a:extLst>
                <a:ext uri="{FF2B5EF4-FFF2-40B4-BE49-F238E27FC236}">
                  <a16:creationId xmlns:a16="http://schemas.microsoft.com/office/drawing/2014/main" id="{370638C8-1893-43CF-ACCA-49C68C195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Individual Work" hidden="1">
              <a:extLst>
                <a:ext uri="{FF2B5EF4-FFF2-40B4-BE49-F238E27FC236}">
                  <a16:creationId xmlns:a16="http://schemas.microsoft.com/office/drawing/2014/main" id="{8B9486B4-A3A7-4FDF-BFE5-BA62F0FB0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Whole Class">
              <a:extLst>
                <a:ext uri="{FF2B5EF4-FFF2-40B4-BE49-F238E27FC236}">
                  <a16:creationId xmlns:a16="http://schemas.microsoft.com/office/drawing/2014/main" id="{993FCCD8-5054-46AA-A8D6-9C60A28270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8" name="Translation Bar">
            <a:extLst>
              <a:ext uri="{FF2B5EF4-FFF2-40B4-BE49-F238E27FC236}">
                <a16:creationId xmlns:a16="http://schemas.microsoft.com/office/drawing/2014/main" id="{209919AE-CD34-4559-A974-4D86A5CC56DF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9" name="Translated Title">
            <a:extLst>
              <a:ext uri="{FF2B5EF4-FFF2-40B4-BE49-F238E27FC236}">
                <a16:creationId xmlns:a16="http://schemas.microsoft.com/office/drawing/2014/main" id="{5ACCE865-615F-4E37-8334-A93E60D05EB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0" name="Language Title">
            <a:extLst>
              <a:ext uri="{FF2B5EF4-FFF2-40B4-BE49-F238E27FC236}">
                <a16:creationId xmlns:a16="http://schemas.microsoft.com/office/drawing/2014/main" id="{FD33199E-863D-4178-A0AD-B5E124C2944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1" name="English">
            <a:extLst>
              <a:ext uri="{FF2B5EF4-FFF2-40B4-BE49-F238E27FC236}">
                <a16:creationId xmlns:a16="http://schemas.microsoft.com/office/drawing/2014/main" id="{789F7735-D8C6-4929-AEB4-02852B13462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2" name="Language">
            <a:extLst>
              <a:ext uri="{FF2B5EF4-FFF2-40B4-BE49-F238E27FC236}">
                <a16:creationId xmlns:a16="http://schemas.microsoft.com/office/drawing/2014/main" id="{252C11AF-357A-4719-9C1C-FD1CB83BC460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3" name="English Highlighted">
            <a:extLst>
              <a:ext uri="{FF2B5EF4-FFF2-40B4-BE49-F238E27FC236}">
                <a16:creationId xmlns:a16="http://schemas.microsoft.com/office/drawing/2014/main" id="{8FAA3D41-786A-4E87-8D78-3EB541EB48C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4" name="Language Highlighted">
            <a:extLst>
              <a:ext uri="{FF2B5EF4-FFF2-40B4-BE49-F238E27FC236}">
                <a16:creationId xmlns:a16="http://schemas.microsoft.com/office/drawing/2014/main" id="{BD83BE54-40FF-44F8-90C0-7011E82E229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5" name="Arrow Translation Icon">
            <a:extLst>
              <a:ext uri="{FF2B5EF4-FFF2-40B4-BE49-F238E27FC236}">
                <a16:creationId xmlns:a16="http://schemas.microsoft.com/office/drawing/2014/main" id="{6E8D6193-3BB2-4768-B989-EB620B67D0B0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9BDF95C9-5776-457A-A8B5-8D4DBF89FFE8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AE42E15A-7240-4176-9EB0-77FE6FA99B83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8" name="Audio: Title">
            <a:extLst>
              <a:ext uri="{FF2B5EF4-FFF2-40B4-BE49-F238E27FC236}">
                <a16:creationId xmlns:a16="http://schemas.microsoft.com/office/drawing/2014/main" id="{F7F59D45-F0F5-41A0-9276-9CE228C2CB32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9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887EFBD2-7A17-4018-B0FD-FAC15DCF70B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25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41" name="Sun">
            <a:extLst>
              <a:ext uri="{FF2B5EF4-FFF2-40B4-BE49-F238E27FC236}">
                <a16:creationId xmlns:a16="http://schemas.microsoft.com/office/drawing/2014/main" id="{75DB2ECA-911F-43C2-A9D7-59A41669546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2834" y="241816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6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16" name="Food">
            <a:extLst>
              <a:ext uri="{FF2B5EF4-FFF2-40B4-BE49-F238E27FC236}">
                <a16:creationId xmlns:a16="http://schemas.microsoft.com/office/drawing/2014/main" id="{FA3106CA-793B-43C2-B647-3FC92A4DCEC1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0C88B802-AED5-4EF5-96B8-43DC1399D7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326152">
              <a:off x="5628985" y="2566707"/>
              <a:ext cx="1287182" cy="172458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09B347D-20E4-4090-B4CA-3382EBC28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73419">
              <a:off x="6361502" y="2821239"/>
              <a:ext cx="1287182" cy="1724585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10:00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dix heures, il mange deux poires.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5652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 dix heures il mange deux poires">
            <a:hlinkClick r:id="" action="ppaction://media"/>
            <a:extLst>
              <a:ext uri="{FF2B5EF4-FFF2-40B4-BE49-F238E27FC236}">
                <a16:creationId xmlns:a16="http://schemas.microsoft.com/office/drawing/2014/main" id="{7B0D21DC-1802-4540-B4B2-B42049F44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95966" y="5566541"/>
            <a:ext cx="609600" cy="609600"/>
          </a:xfrm>
          <a:prstGeom prst="rect">
            <a:avLst/>
          </a:prstGeom>
        </p:spPr>
      </p:pic>
      <p:grpSp>
        <p:nvGrpSpPr>
          <p:cNvPr id="42" name="ICONS">
            <a:extLst>
              <a:ext uri="{FF2B5EF4-FFF2-40B4-BE49-F238E27FC236}">
                <a16:creationId xmlns:a16="http://schemas.microsoft.com/office/drawing/2014/main" id="{5B357B84-5B4F-4A68-BA3D-B40A47127C6B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3" name="Assessment" hidden="1">
              <a:extLst>
                <a:ext uri="{FF2B5EF4-FFF2-40B4-BE49-F238E27FC236}">
                  <a16:creationId xmlns:a16="http://schemas.microsoft.com/office/drawing/2014/main" id="{33AFFF9C-21CF-43A4-A077-0ED19FA2CE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Mental and Oral Starter" hidden="1">
              <a:extLst>
                <a:ext uri="{FF2B5EF4-FFF2-40B4-BE49-F238E27FC236}">
                  <a16:creationId xmlns:a16="http://schemas.microsoft.com/office/drawing/2014/main" id="{41AB27F1-7074-4C83-88E9-E8831A881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Group Work" hidden="1">
              <a:extLst>
                <a:ext uri="{FF2B5EF4-FFF2-40B4-BE49-F238E27FC236}">
                  <a16:creationId xmlns:a16="http://schemas.microsoft.com/office/drawing/2014/main" id="{209BD4A7-3E73-430A-AE78-C326A8F3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Talking Partners" hidden="1">
              <a:extLst>
                <a:ext uri="{FF2B5EF4-FFF2-40B4-BE49-F238E27FC236}">
                  <a16:creationId xmlns:a16="http://schemas.microsoft.com/office/drawing/2014/main" id="{AE5CACA2-CC34-4CC1-842F-353ADEBFA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Pairs" hidden="1">
              <a:extLst>
                <a:ext uri="{FF2B5EF4-FFF2-40B4-BE49-F238E27FC236}">
                  <a16:creationId xmlns:a16="http://schemas.microsoft.com/office/drawing/2014/main" id="{3BD55828-A830-422C-8B7E-E694FF9F5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8" name="Individual Work" hidden="1">
              <a:extLst>
                <a:ext uri="{FF2B5EF4-FFF2-40B4-BE49-F238E27FC236}">
                  <a16:creationId xmlns:a16="http://schemas.microsoft.com/office/drawing/2014/main" id="{8E2705C6-139C-4940-A456-EB09D253AC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9" name="Whole Class">
              <a:extLst>
                <a:ext uri="{FF2B5EF4-FFF2-40B4-BE49-F238E27FC236}">
                  <a16:creationId xmlns:a16="http://schemas.microsoft.com/office/drawing/2014/main" id="{039C63A2-CCE8-461E-971A-5DC3183C94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0" name="Translation Bar">
            <a:extLst>
              <a:ext uri="{FF2B5EF4-FFF2-40B4-BE49-F238E27FC236}">
                <a16:creationId xmlns:a16="http://schemas.microsoft.com/office/drawing/2014/main" id="{C687664A-2A22-4764-985D-F3F1DBACDD2B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1" name="Translated Title">
            <a:extLst>
              <a:ext uri="{FF2B5EF4-FFF2-40B4-BE49-F238E27FC236}">
                <a16:creationId xmlns:a16="http://schemas.microsoft.com/office/drawing/2014/main" id="{2418C3F0-519F-40ED-8ADD-887600FB5003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2" name="Language Title">
            <a:extLst>
              <a:ext uri="{FF2B5EF4-FFF2-40B4-BE49-F238E27FC236}">
                <a16:creationId xmlns:a16="http://schemas.microsoft.com/office/drawing/2014/main" id="{39B16AFD-C656-412E-B335-CF1888B9749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3" name="English">
            <a:extLst>
              <a:ext uri="{FF2B5EF4-FFF2-40B4-BE49-F238E27FC236}">
                <a16:creationId xmlns:a16="http://schemas.microsoft.com/office/drawing/2014/main" id="{90BE1899-FCCB-4FA0-9389-36A464BD955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4" name="Language">
            <a:extLst>
              <a:ext uri="{FF2B5EF4-FFF2-40B4-BE49-F238E27FC236}">
                <a16:creationId xmlns:a16="http://schemas.microsoft.com/office/drawing/2014/main" id="{CEBB544B-139B-49DA-8F43-4F191EBB3142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5" name="English Highlighted">
            <a:extLst>
              <a:ext uri="{FF2B5EF4-FFF2-40B4-BE49-F238E27FC236}">
                <a16:creationId xmlns:a16="http://schemas.microsoft.com/office/drawing/2014/main" id="{641BC697-8AAB-472A-B25E-0453871CEE86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6" name="Language Highlighted">
            <a:extLst>
              <a:ext uri="{FF2B5EF4-FFF2-40B4-BE49-F238E27FC236}">
                <a16:creationId xmlns:a16="http://schemas.microsoft.com/office/drawing/2014/main" id="{66B64525-345C-4A9D-A8D3-E42BD6FDBDFB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7" name="Arrow Translation Icon">
            <a:extLst>
              <a:ext uri="{FF2B5EF4-FFF2-40B4-BE49-F238E27FC236}">
                <a16:creationId xmlns:a16="http://schemas.microsoft.com/office/drawing/2014/main" id="{883E458A-684C-45D6-BACD-264E20F2CB6A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29E7476C-127C-4803-B07A-CFA00946E82E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7D9E1CC5-A49B-431B-B6AD-410BC23710D1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Audio: Title">
            <a:extLst>
              <a:ext uri="{FF2B5EF4-FFF2-40B4-BE49-F238E27FC236}">
                <a16:creationId xmlns:a16="http://schemas.microsoft.com/office/drawing/2014/main" id="{03BE088C-457F-4631-8F37-CF7331D9FCE1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1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0F43D14C-4B3D-461E-828C-13CD9E133B1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71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2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321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</p:childTnLst>
        </p:cTn>
      </p:par>
    </p:tnLst>
    <p:bldLst>
      <p:bldP spid="13" grpId="0"/>
      <p:bldP spid="52" grpId="0" animBg="1"/>
      <p:bldP spid="52" grpId="1" animBg="1"/>
      <p:bldP spid="55" grpId="0" animBg="1"/>
      <p:bldP spid="55" grpId="1" animBg="1"/>
      <p:bldP spid="56" grpId="0" animBg="1"/>
      <p:bldP spid="5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0" name="Sun">
            <a:extLst>
              <a:ext uri="{FF2B5EF4-FFF2-40B4-BE49-F238E27FC236}">
                <a16:creationId xmlns:a16="http://schemas.microsoft.com/office/drawing/2014/main" id="{2F28B723-AD60-4106-801D-47033EF102D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3428" y="200747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a encore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65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39" name="ICONS">
            <a:extLst>
              <a:ext uri="{FF2B5EF4-FFF2-40B4-BE49-F238E27FC236}">
                <a16:creationId xmlns:a16="http://schemas.microsoft.com/office/drawing/2014/main" id="{269AEE6F-0969-4FF3-9C9A-8220C00D0F4C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1" name="Assessment" hidden="1">
              <a:extLst>
                <a:ext uri="{FF2B5EF4-FFF2-40B4-BE49-F238E27FC236}">
                  <a16:creationId xmlns:a16="http://schemas.microsoft.com/office/drawing/2014/main" id="{9B48061B-0122-4FAC-B75F-BEFFB79032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Mental and Oral Starter" hidden="1">
              <a:extLst>
                <a:ext uri="{FF2B5EF4-FFF2-40B4-BE49-F238E27FC236}">
                  <a16:creationId xmlns:a16="http://schemas.microsoft.com/office/drawing/2014/main" id="{B8E92C15-D1C9-4564-A4D9-853C9530A1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Group Work" hidden="1">
              <a:extLst>
                <a:ext uri="{FF2B5EF4-FFF2-40B4-BE49-F238E27FC236}">
                  <a16:creationId xmlns:a16="http://schemas.microsoft.com/office/drawing/2014/main" id="{9F932EFC-E4F2-45D8-8A2C-31385EA20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Talking Partners" hidden="1">
              <a:extLst>
                <a:ext uri="{FF2B5EF4-FFF2-40B4-BE49-F238E27FC236}">
                  <a16:creationId xmlns:a16="http://schemas.microsoft.com/office/drawing/2014/main" id="{EB813A4A-94FF-4090-B836-00A534801F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Pairs" hidden="1">
              <a:extLst>
                <a:ext uri="{FF2B5EF4-FFF2-40B4-BE49-F238E27FC236}">
                  <a16:creationId xmlns:a16="http://schemas.microsoft.com/office/drawing/2014/main" id="{8B8CAF56-59DB-48DD-AD3F-E94B4666F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Individual Work" hidden="1">
              <a:extLst>
                <a:ext uri="{FF2B5EF4-FFF2-40B4-BE49-F238E27FC236}">
                  <a16:creationId xmlns:a16="http://schemas.microsoft.com/office/drawing/2014/main" id="{E5CB67D3-91F5-4315-A33A-F8950F786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Whole Class">
              <a:extLst>
                <a:ext uri="{FF2B5EF4-FFF2-40B4-BE49-F238E27FC236}">
                  <a16:creationId xmlns:a16="http://schemas.microsoft.com/office/drawing/2014/main" id="{656E96A0-F939-4897-B965-7C6F54B2AA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8" name="Translation Bar">
            <a:extLst>
              <a:ext uri="{FF2B5EF4-FFF2-40B4-BE49-F238E27FC236}">
                <a16:creationId xmlns:a16="http://schemas.microsoft.com/office/drawing/2014/main" id="{68D36C96-88B0-4909-B18A-C9E48FCBF132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9" name="Translated Title">
            <a:extLst>
              <a:ext uri="{FF2B5EF4-FFF2-40B4-BE49-F238E27FC236}">
                <a16:creationId xmlns:a16="http://schemas.microsoft.com/office/drawing/2014/main" id="{4A167F84-B1D0-43AE-A9F4-D416E62888C4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0" name="Language Title">
            <a:extLst>
              <a:ext uri="{FF2B5EF4-FFF2-40B4-BE49-F238E27FC236}">
                <a16:creationId xmlns:a16="http://schemas.microsoft.com/office/drawing/2014/main" id="{371113E6-96E3-44DD-B975-BA8256F541B5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1" name="English">
            <a:extLst>
              <a:ext uri="{FF2B5EF4-FFF2-40B4-BE49-F238E27FC236}">
                <a16:creationId xmlns:a16="http://schemas.microsoft.com/office/drawing/2014/main" id="{5C524D07-7705-472F-A153-D280BAF0E31F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2" name="Language">
            <a:extLst>
              <a:ext uri="{FF2B5EF4-FFF2-40B4-BE49-F238E27FC236}">
                <a16:creationId xmlns:a16="http://schemas.microsoft.com/office/drawing/2014/main" id="{DDB237E3-FBD8-461C-BE03-893711784A02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3" name="English Highlighted">
            <a:extLst>
              <a:ext uri="{FF2B5EF4-FFF2-40B4-BE49-F238E27FC236}">
                <a16:creationId xmlns:a16="http://schemas.microsoft.com/office/drawing/2014/main" id="{AF996C37-3BD9-4550-91B1-952F40D37844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4" name="Language Highlighted">
            <a:extLst>
              <a:ext uri="{FF2B5EF4-FFF2-40B4-BE49-F238E27FC236}">
                <a16:creationId xmlns:a16="http://schemas.microsoft.com/office/drawing/2014/main" id="{C4565D1A-D3B7-4216-B43E-DE67F8C26662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5" name="Arrow Translation Icon">
            <a:extLst>
              <a:ext uri="{FF2B5EF4-FFF2-40B4-BE49-F238E27FC236}">
                <a16:creationId xmlns:a16="http://schemas.microsoft.com/office/drawing/2014/main" id="{551425AC-8BA7-461B-91AD-AF70B16143B4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5B7E225-43EE-42DA-8B63-ADA61EC949B6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F307C6A2-1FD0-4231-85AF-285E780B42A9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8" name="Audio: Title">
            <a:extLst>
              <a:ext uri="{FF2B5EF4-FFF2-40B4-BE49-F238E27FC236}">
                <a16:creationId xmlns:a16="http://schemas.microsoft.com/office/drawing/2014/main" id="{42F221CF-0496-4937-A2BA-5325512272C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9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BBDB2130-3685-412D-9850-7D9215C6DE1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555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0" name="Sun">
            <a:extLst>
              <a:ext uri="{FF2B5EF4-FFF2-40B4-BE49-F238E27FC236}">
                <a16:creationId xmlns:a16="http://schemas.microsoft.com/office/drawing/2014/main" id="{8680DE2D-47DD-4FE1-83C5-1EA4430DE00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3428" y="200747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9" name="Food">
            <a:extLst>
              <a:ext uri="{FF2B5EF4-FFF2-40B4-BE49-F238E27FC236}">
                <a16:creationId xmlns:a16="http://schemas.microsoft.com/office/drawing/2014/main" id="{92EAE2C0-0246-4729-8F2E-4AF94C24247B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77B30E5-FD21-4C07-A36C-A3264167E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8191" y="3000866"/>
              <a:ext cx="2185227" cy="1264125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11:00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onze heures, il mange trois prunes.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1167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 onze heures il mange trois prunes">
            <a:hlinkClick r:id="" action="ppaction://media"/>
            <a:extLst>
              <a:ext uri="{FF2B5EF4-FFF2-40B4-BE49-F238E27FC236}">
                <a16:creationId xmlns:a16="http://schemas.microsoft.com/office/drawing/2014/main" id="{5C121C9A-1104-42C6-911C-76D44B68E6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54405" y="5566541"/>
            <a:ext cx="609600" cy="609600"/>
          </a:xfrm>
          <a:prstGeom prst="rect">
            <a:avLst/>
          </a:prstGeom>
        </p:spPr>
      </p:pic>
      <p:grpSp>
        <p:nvGrpSpPr>
          <p:cNvPr id="31" name="ICONS">
            <a:extLst>
              <a:ext uri="{FF2B5EF4-FFF2-40B4-BE49-F238E27FC236}">
                <a16:creationId xmlns:a16="http://schemas.microsoft.com/office/drawing/2014/main" id="{8F21ACE0-7C56-470B-9A07-3462E3F52DA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C6524A99-14A5-4D9F-A493-F92AE116C9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73C7030D-AEBF-4BFD-8CD8-94C1C1799D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900A6C07-24E6-46D6-B54B-E86D94D65E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C9D9E3C8-BBB6-42A4-BDEB-655346AA51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46E5A7AC-FAAD-4114-85C4-4171367E57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6A9CFB50-30C7-4512-985E-C3DDFA8125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0B399611-E4F3-48DA-BD1C-E1FBBB9E9E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05F0C5B3-9200-4CB3-AFE5-D27AB783D51F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5CD41717-326E-4E91-867F-2667E1FF3358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D6CDCAC1-ACA2-4BF6-B3CD-556C228C24F8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45033DE4-6C2F-441B-88B0-B26C7E7BF590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9FDA6169-1A16-451C-8245-F726F49CCD88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9A8BCCA4-AE17-4F03-9BF6-CA38DB536EA8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C027C28A-401A-4599-8DFE-256DAC154FD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E9030E24-45B7-40B7-B336-A5BBC9FD72F9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C3C2F8B5-2A9F-4227-8B0E-A4C6E157CA6D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A7E4ED51-7EDE-4B71-8CA5-2891D012D60A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05491F62-8457-4358-93B0-9C6547B10D34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52AD591A-1F78-4670-A281-B225AF8CBAE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38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8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32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13" grpId="0"/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0" name="Sun">
            <a:extLst>
              <a:ext uri="{FF2B5EF4-FFF2-40B4-BE49-F238E27FC236}">
                <a16:creationId xmlns:a16="http://schemas.microsoft.com/office/drawing/2014/main" id="{A62B10F0-514C-4F92-A3DD-060160BBF9A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022" y="159678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9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a encore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65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39" name="ICONS">
            <a:extLst>
              <a:ext uri="{FF2B5EF4-FFF2-40B4-BE49-F238E27FC236}">
                <a16:creationId xmlns:a16="http://schemas.microsoft.com/office/drawing/2014/main" id="{028F5BED-CF86-47BE-9DFC-84D9E49A3111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1" name="Assessment" hidden="1">
              <a:extLst>
                <a:ext uri="{FF2B5EF4-FFF2-40B4-BE49-F238E27FC236}">
                  <a16:creationId xmlns:a16="http://schemas.microsoft.com/office/drawing/2014/main" id="{0575CAAF-7313-484D-9F3E-009C005816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2" name="Mental and Oral Starter" hidden="1">
              <a:extLst>
                <a:ext uri="{FF2B5EF4-FFF2-40B4-BE49-F238E27FC236}">
                  <a16:creationId xmlns:a16="http://schemas.microsoft.com/office/drawing/2014/main" id="{6D0A5794-2662-477B-A387-B10C74DAAC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Group Work" hidden="1">
              <a:extLst>
                <a:ext uri="{FF2B5EF4-FFF2-40B4-BE49-F238E27FC236}">
                  <a16:creationId xmlns:a16="http://schemas.microsoft.com/office/drawing/2014/main" id="{4D67347F-1800-4DA6-AEDC-8C2A7F936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Talking Partners" hidden="1">
              <a:extLst>
                <a:ext uri="{FF2B5EF4-FFF2-40B4-BE49-F238E27FC236}">
                  <a16:creationId xmlns:a16="http://schemas.microsoft.com/office/drawing/2014/main" id="{F38AEE88-B33B-4A28-8BEB-D4CE867778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Pairs" hidden="1">
              <a:extLst>
                <a:ext uri="{FF2B5EF4-FFF2-40B4-BE49-F238E27FC236}">
                  <a16:creationId xmlns:a16="http://schemas.microsoft.com/office/drawing/2014/main" id="{F2D7D3BA-0499-4BFC-A92A-B74AE1D30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Individual Work" hidden="1">
              <a:extLst>
                <a:ext uri="{FF2B5EF4-FFF2-40B4-BE49-F238E27FC236}">
                  <a16:creationId xmlns:a16="http://schemas.microsoft.com/office/drawing/2014/main" id="{BBF3682C-CB1C-4540-82B8-3A7EFC7A7F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Whole Class">
              <a:extLst>
                <a:ext uri="{FF2B5EF4-FFF2-40B4-BE49-F238E27FC236}">
                  <a16:creationId xmlns:a16="http://schemas.microsoft.com/office/drawing/2014/main" id="{339AB47B-C4EB-4F71-8C7E-97A9FA8751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8" name="Translation Bar">
            <a:extLst>
              <a:ext uri="{FF2B5EF4-FFF2-40B4-BE49-F238E27FC236}">
                <a16:creationId xmlns:a16="http://schemas.microsoft.com/office/drawing/2014/main" id="{1BAE7A27-AC64-45E8-9AB2-F9EED79AA88C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9" name="Translated Title">
            <a:extLst>
              <a:ext uri="{FF2B5EF4-FFF2-40B4-BE49-F238E27FC236}">
                <a16:creationId xmlns:a16="http://schemas.microsoft.com/office/drawing/2014/main" id="{2985EBD4-092D-4D05-A8EB-13EEEC8F7FE3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0" name="Language Title">
            <a:extLst>
              <a:ext uri="{FF2B5EF4-FFF2-40B4-BE49-F238E27FC236}">
                <a16:creationId xmlns:a16="http://schemas.microsoft.com/office/drawing/2014/main" id="{E3DDE277-240A-4CCE-8EBE-4955DEAB47F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1" name="English">
            <a:extLst>
              <a:ext uri="{FF2B5EF4-FFF2-40B4-BE49-F238E27FC236}">
                <a16:creationId xmlns:a16="http://schemas.microsoft.com/office/drawing/2014/main" id="{66B5A242-742B-4BA8-837C-43AA0AC7EB54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2" name="Language">
            <a:extLst>
              <a:ext uri="{FF2B5EF4-FFF2-40B4-BE49-F238E27FC236}">
                <a16:creationId xmlns:a16="http://schemas.microsoft.com/office/drawing/2014/main" id="{9382F1E7-653E-45B0-B9BF-9816B231FF27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3" name="English Highlighted">
            <a:extLst>
              <a:ext uri="{FF2B5EF4-FFF2-40B4-BE49-F238E27FC236}">
                <a16:creationId xmlns:a16="http://schemas.microsoft.com/office/drawing/2014/main" id="{9C21B14B-A698-4B90-A7AB-5AD4AFF3BE0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4" name="Language Highlighted">
            <a:extLst>
              <a:ext uri="{FF2B5EF4-FFF2-40B4-BE49-F238E27FC236}">
                <a16:creationId xmlns:a16="http://schemas.microsoft.com/office/drawing/2014/main" id="{C4B92FA0-577B-40E9-B3F4-E7EEFD01FFB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5" name="Arrow Translation Icon">
            <a:extLst>
              <a:ext uri="{FF2B5EF4-FFF2-40B4-BE49-F238E27FC236}">
                <a16:creationId xmlns:a16="http://schemas.microsoft.com/office/drawing/2014/main" id="{2086955D-31C7-49D9-A475-026C955238B6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186CB93C-C5C4-4ED0-93DD-A29B082BCE73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D1F55746-626F-4234-ABF6-E6A9DC2695BE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8" name="Audio: Title">
            <a:extLst>
              <a:ext uri="{FF2B5EF4-FFF2-40B4-BE49-F238E27FC236}">
                <a16:creationId xmlns:a16="http://schemas.microsoft.com/office/drawing/2014/main" id="{ECDD296E-AC74-4A18-8C8D-E159F04FFB56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9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2B59F131-C2F5-4C77-9D36-222AEC49C12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5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50" grpId="0" animBg="1"/>
      <p:bldP spid="50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43" name="Sun">
            <a:extLst>
              <a:ext uri="{FF2B5EF4-FFF2-40B4-BE49-F238E27FC236}">
                <a16:creationId xmlns:a16="http://schemas.microsoft.com/office/drawing/2014/main" id="{43970B95-A05B-4FBF-B5B8-34336E5882E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022" y="159678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9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11" name="Food">
            <a:extLst>
              <a:ext uri="{FF2B5EF4-FFF2-40B4-BE49-F238E27FC236}">
                <a16:creationId xmlns:a16="http://schemas.microsoft.com/office/drawing/2014/main" id="{96F34DA6-00AF-4AC5-9D7C-3A15D1C991BB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E2B814D2-E104-46C1-A47E-6ECA23D68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45818">
              <a:off x="6440580" y="2687979"/>
              <a:ext cx="850674" cy="1044951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DB70F83-FAC3-48D7-8223-E13C3C7C6A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55236" flipH="1">
              <a:off x="5702440" y="2821809"/>
              <a:ext cx="924056" cy="1135092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913F60ED-FB35-45A5-9A10-BA8BA4E01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460068" flipH="1">
              <a:off x="6929826" y="3179221"/>
              <a:ext cx="850674" cy="1044951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8C61B5B-4872-4E39-8D6F-97F47DD10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145894">
              <a:off x="6118402" y="3490977"/>
              <a:ext cx="850674" cy="1044951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12:00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douze heures, il mange quatre fraises.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6654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Borders">
            <a:extLst>
              <a:ext uri="{FF2B5EF4-FFF2-40B4-BE49-F238E27FC236}">
                <a16:creationId xmlns:a16="http://schemas.microsoft.com/office/drawing/2014/main" id="{E6C867D6-DE92-462B-B8A6-78A02F010FE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4D244FC-D693-4FB9-BEDA-9527F2F0D5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4A9D592-A12E-4B3B-B9F5-1CCE1BFFF3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5CDBD29E-7461-4837-BEBE-C0FE7B0465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7556AF80-1C03-48D8-8C08-6E99D5447A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6" name="A douze heures il mange quatres fraises">
            <a:hlinkClick r:id="" action="ppaction://media"/>
            <a:extLst>
              <a:ext uri="{FF2B5EF4-FFF2-40B4-BE49-F238E27FC236}">
                <a16:creationId xmlns:a16="http://schemas.microsoft.com/office/drawing/2014/main" id="{03D6439C-A468-42D0-B821-D3FF560A5E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-732149" y="5566541"/>
            <a:ext cx="609600" cy="609600"/>
          </a:xfrm>
          <a:prstGeom prst="rect">
            <a:avLst/>
          </a:prstGeom>
        </p:spPr>
      </p:pic>
      <p:grpSp>
        <p:nvGrpSpPr>
          <p:cNvPr id="49" name="ICONS">
            <a:extLst>
              <a:ext uri="{FF2B5EF4-FFF2-40B4-BE49-F238E27FC236}">
                <a16:creationId xmlns:a16="http://schemas.microsoft.com/office/drawing/2014/main" id="{5031BFC1-BE07-4FFE-BDBA-E35F88C093E3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0" name="Assessment" hidden="1">
              <a:extLst>
                <a:ext uri="{FF2B5EF4-FFF2-40B4-BE49-F238E27FC236}">
                  <a16:creationId xmlns:a16="http://schemas.microsoft.com/office/drawing/2014/main" id="{53E19DB9-C2A6-4870-BF5E-4F309CAD0C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1" name="Mental and Oral Starter" hidden="1">
              <a:extLst>
                <a:ext uri="{FF2B5EF4-FFF2-40B4-BE49-F238E27FC236}">
                  <a16:creationId xmlns:a16="http://schemas.microsoft.com/office/drawing/2014/main" id="{A4ADC3DB-EAB8-4A7F-8D37-54AA3B74E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Group Work" hidden="1">
              <a:extLst>
                <a:ext uri="{FF2B5EF4-FFF2-40B4-BE49-F238E27FC236}">
                  <a16:creationId xmlns:a16="http://schemas.microsoft.com/office/drawing/2014/main" id="{D8FCF411-0D48-47EE-9730-CE75620C2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3" name="Talking Partners" hidden="1">
              <a:extLst>
                <a:ext uri="{FF2B5EF4-FFF2-40B4-BE49-F238E27FC236}">
                  <a16:creationId xmlns:a16="http://schemas.microsoft.com/office/drawing/2014/main" id="{3684CF9F-B656-4E1C-B331-9D400C2667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Pairs" hidden="1">
              <a:extLst>
                <a:ext uri="{FF2B5EF4-FFF2-40B4-BE49-F238E27FC236}">
                  <a16:creationId xmlns:a16="http://schemas.microsoft.com/office/drawing/2014/main" id="{7841DC59-09B1-4EA6-BC4B-862E58688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5" name="Individual Work" hidden="1">
              <a:extLst>
                <a:ext uri="{FF2B5EF4-FFF2-40B4-BE49-F238E27FC236}">
                  <a16:creationId xmlns:a16="http://schemas.microsoft.com/office/drawing/2014/main" id="{686CE6E5-B07C-4E40-9A77-74A44B2FD4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Whole Class">
              <a:extLst>
                <a:ext uri="{FF2B5EF4-FFF2-40B4-BE49-F238E27FC236}">
                  <a16:creationId xmlns:a16="http://schemas.microsoft.com/office/drawing/2014/main" id="{CA38B660-120F-4DF0-B1FC-10B2C2D20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7" name="Translation Bar">
            <a:extLst>
              <a:ext uri="{FF2B5EF4-FFF2-40B4-BE49-F238E27FC236}">
                <a16:creationId xmlns:a16="http://schemas.microsoft.com/office/drawing/2014/main" id="{6FA7DE11-A65D-4F68-A24F-218DF248FEAD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8" name="Translated Title">
            <a:extLst>
              <a:ext uri="{FF2B5EF4-FFF2-40B4-BE49-F238E27FC236}">
                <a16:creationId xmlns:a16="http://schemas.microsoft.com/office/drawing/2014/main" id="{BF4F8C4F-E652-41CB-B90F-6F8ABC17885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9" name="Language Title">
            <a:extLst>
              <a:ext uri="{FF2B5EF4-FFF2-40B4-BE49-F238E27FC236}">
                <a16:creationId xmlns:a16="http://schemas.microsoft.com/office/drawing/2014/main" id="{01971DDA-9A6A-4345-8FCA-78E19E72E16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60" name="English">
            <a:extLst>
              <a:ext uri="{FF2B5EF4-FFF2-40B4-BE49-F238E27FC236}">
                <a16:creationId xmlns:a16="http://schemas.microsoft.com/office/drawing/2014/main" id="{65676BDF-A563-4953-84A6-B4A083FBCD18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61" name="Language">
            <a:extLst>
              <a:ext uri="{FF2B5EF4-FFF2-40B4-BE49-F238E27FC236}">
                <a16:creationId xmlns:a16="http://schemas.microsoft.com/office/drawing/2014/main" id="{705A4960-5EC1-4DCC-A9C1-937555AFF654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62" name="English Highlighted">
            <a:extLst>
              <a:ext uri="{FF2B5EF4-FFF2-40B4-BE49-F238E27FC236}">
                <a16:creationId xmlns:a16="http://schemas.microsoft.com/office/drawing/2014/main" id="{6B1A0B07-7F5A-4D83-9FEC-DEFCFE9B9B1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63" name="Language Highlighted">
            <a:extLst>
              <a:ext uri="{FF2B5EF4-FFF2-40B4-BE49-F238E27FC236}">
                <a16:creationId xmlns:a16="http://schemas.microsoft.com/office/drawing/2014/main" id="{9E702F35-9136-4E46-B836-57C303C61A37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4" name="Arrow Translation Icon">
            <a:extLst>
              <a:ext uri="{FF2B5EF4-FFF2-40B4-BE49-F238E27FC236}">
                <a16:creationId xmlns:a16="http://schemas.microsoft.com/office/drawing/2014/main" id="{EE0CE819-771B-411E-B4E9-D6DDD397DAEE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2FABE042-BE09-4174-8B07-17D06815BACE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05CD4683-C840-4B96-BC26-7498FD77D96E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7" name="Audio: Title">
            <a:extLst>
              <a:ext uri="{FF2B5EF4-FFF2-40B4-BE49-F238E27FC236}">
                <a16:creationId xmlns:a16="http://schemas.microsoft.com/office/drawing/2014/main" id="{792C0B3D-B582-4E21-828B-0C77DF22AD65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1884511F-D63E-4494-B1D8-59CA3592DA9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50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5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321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</p:childTnLst>
        </p:cTn>
      </p:par>
    </p:tnLst>
    <p:bldLst>
      <p:bldP spid="13" grpId="0"/>
      <p:bldP spid="59" grpId="0" animBg="1"/>
      <p:bldP spid="59" grpId="1" animBg="1"/>
      <p:bldP spid="62" grpId="0" animBg="1"/>
      <p:bldP spid="62" grpId="1" animBg="1"/>
      <p:bldP spid="63" grpId="0" animBg="1"/>
      <p:bldP spid="6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95B5D45A-8755-4E56-861A-EB7CA0C5D8D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4615" y="118609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a encore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65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Borders">
            <a:extLst>
              <a:ext uri="{FF2B5EF4-FFF2-40B4-BE49-F238E27FC236}">
                <a16:creationId xmlns:a16="http://schemas.microsoft.com/office/drawing/2014/main" id="{EBA60AB8-5ABF-4E10-A91A-94AFF4FF7B17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13A9BE3-3456-4A09-BEDE-F4461D795F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C5D3FA0-AD94-4D4E-836A-A68D4C958D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458B205B-510B-4FA4-A9DE-3AE01A63E7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0F8F776A-DCC8-478E-B502-0DECC722B2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45" name="ICONS">
            <a:extLst>
              <a:ext uri="{FF2B5EF4-FFF2-40B4-BE49-F238E27FC236}">
                <a16:creationId xmlns:a16="http://schemas.microsoft.com/office/drawing/2014/main" id="{16AB79C4-62E1-4FA9-A313-3F305A0EAB42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6" name="Assessment" hidden="1">
              <a:extLst>
                <a:ext uri="{FF2B5EF4-FFF2-40B4-BE49-F238E27FC236}">
                  <a16:creationId xmlns:a16="http://schemas.microsoft.com/office/drawing/2014/main" id="{4BB99AF8-7FE4-488A-B0BB-43576544D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Mental and Oral Starter" hidden="1">
              <a:extLst>
                <a:ext uri="{FF2B5EF4-FFF2-40B4-BE49-F238E27FC236}">
                  <a16:creationId xmlns:a16="http://schemas.microsoft.com/office/drawing/2014/main" id="{4541989B-E4A1-425A-9B03-0EBC48420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Group Work" hidden="1">
              <a:extLst>
                <a:ext uri="{FF2B5EF4-FFF2-40B4-BE49-F238E27FC236}">
                  <a16:creationId xmlns:a16="http://schemas.microsoft.com/office/drawing/2014/main" id="{E8E84A12-52A9-45FF-AC81-52FF7375D1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9" name="Talking Partners" hidden="1">
              <a:extLst>
                <a:ext uri="{FF2B5EF4-FFF2-40B4-BE49-F238E27FC236}">
                  <a16:creationId xmlns:a16="http://schemas.microsoft.com/office/drawing/2014/main" id="{BD5EB74D-895D-4062-8142-230E86051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0" name="Pairs" hidden="1">
              <a:extLst>
                <a:ext uri="{FF2B5EF4-FFF2-40B4-BE49-F238E27FC236}">
                  <a16:creationId xmlns:a16="http://schemas.microsoft.com/office/drawing/2014/main" id="{DFC92552-A6AF-484B-9594-905CA2F29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1" name="Individual Work" hidden="1">
              <a:extLst>
                <a:ext uri="{FF2B5EF4-FFF2-40B4-BE49-F238E27FC236}">
                  <a16:creationId xmlns:a16="http://schemas.microsoft.com/office/drawing/2014/main" id="{6DD3F93C-485A-470F-93DD-488475E2F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2" name="Whole Class">
              <a:extLst>
                <a:ext uri="{FF2B5EF4-FFF2-40B4-BE49-F238E27FC236}">
                  <a16:creationId xmlns:a16="http://schemas.microsoft.com/office/drawing/2014/main" id="{C8443ADB-FBAD-450B-A5FC-0DAEDB7F5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3" name="Translation Bar">
            <a:extLst>
              <a:ext uri="{FF2B5EF4-FFF2-40B4-BE49-F238E27FC236}">
                <a16:creationId xmlns:a16="http://schemas.microsoft.com/office/drawing/2014/main" id="{AE0B9392-8C40-4341-B1DC-3876C4FED0F0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4" name="Translated Title">
            <a:extLst>
              <a:ext uri="{FF2B5EF4-FFF2-40B4-BE49-F238E27FC236}">
                <a16:creationId xmlns:a16="http://schemas.microsoft.com/office/drawing/2014/main" id="{C6FF0BF4-2381-4A18-B9B4-68EAB33A2A1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5" name="Language Title">
            <a:extLst>
              <a:ext uri="{FF2B5EF4-FFF2-40B4-BE49-F238E27FC236}">
                <a16:creationId xmlns:a16="http://schemas.microsoft.com/office/drawing/2014/main" id="{29EE23B7-FAFC-446F-98F6-89AB0C94F387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6" name="English">
            <a:extLst>
              <a:ext uri="{FF2B5EF4-FFF2-40B4-BE49-F238E27FC236}">
                <a16:creationId xmlns:a16="http://schemas.microsoft.com/office/drawing/2014/main" id="{3ED7ED92-9E61-40FE-9D63-D394E782DD8F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7" name="Language">
            <a:extLst>
              <a:ext uri="{FF2B5EF4-FFF2-40B4-BE49-F238E27FC236}">
                <a16:creationId xmlns:a16="http://schemas.microsoft.com/office/drawing/2014/main" id="{D6EC48A0-C3CC-4BB1-865F-6E46CE867538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8" name="English Highlighted">
            <a:extLst>
              <a:ext uri="{FF2B5EF4-FFF2-40B4-BE49-F238E27FC236}">
                <a16:creationId xmlns:a16="http://schemas.microsoft.com/office/drawing/2014/main" id="{FBF2DDED-1D65-49F3-8115-F4515EA7E1D8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9" name="Language Highlighted">
            <a:extLst>
              <a:ext uri="{FF2B5EF4-FFF2-40B4-BE49-F238E27FC236}">
                <a16:creationId xmlns:a16="http://schemas.microsoft.com/office/drawing/2014/main" id="{B1308ABA-D5C1-47E9-92FA-5A0CC48DED8E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0" name="Arrow Translation Icon">
            <a:extLst>
              <a:ext uri="{FF2B5EF4-FFF2-40B4-BE49-F238E27FC236}">
                <a16:creationId xmlns:a16="http://schemas.microsoft.com/office/drawing/2014/main" id="{E43E59CB-E1CC-454E-9D92-C443E11CB49F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B5CBC8E9-1B91-4E6E-A98E-7E53F4C730DD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48575DA2-1824-40BA-BABF-8D2AB944F06A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3" name="Audio: Title">
            <a:extLst>
              <a:ext uri="{FF2B5EF4-FFF2-40B4-BE49-F238E27FC236}">
                <a16:creationId xmlns:a16="http://schemas.microsoft.com/office/drawing/2014/main" id="{243514C2-EAE5-4AD3-A1AB-F0B7FB5B5F5D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4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EA9C9EA4-DE88-4170-A4E5-02E140B260D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95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</p:childTnLst>
        </p:cTn>
      </p:par>
    </p:tnLst>
    <p:bldLst>
      <p:bldP spid="55" grpId="0" animBg="1"/>
      <p:bldP spid="55" grpId="1" animBg="1"/>
      <p:bldP spid="58" grpId="0" animBg="1"/>
      <p:bldP spid="58" grpId="1" animBg="1"/>
      <p:bldP spid="59" grpId="0" animBg="1"/>
      <p:bldP spid="59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pic>
        <p:nvPicPr>
          <p:cNvPr id="39" name="Sun">
            <a:extLst>
              <a:ext uri="{FF2B5EF4-FFF2-40B4-BE49-F238E27FC236}">
                <a16:creationId xmlns:a16="http://schemas.microsoft.com/office/drawing/2014/main" id="{4DD0EE4C-2E99-4505-B5CE-E4A69E143E8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4615" y="1186098"/>
            <a:ext cx="1073715" cy="817935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grpSp>
        <p:nvGrpSpPr>
          <p:cNvPr id="9" name="Food">
            <a:extLst>
              <a:ext uri="{FF2B5EF4-FFF2-40B4-BE49-F238E27FC236}">
                <a16:creationId xmlns:a16="http://schemas.microsoft.com/office/drawing/2014/main" id="{3A753EB7-ABD6-4E17-A102-42A9776C977E}"/>
              </a:ext>
            </a:extLst>
          </p:cNvPr>
          <p:cNvGrpSpPr/>
          <p:nvPr/>
        </p:nvGrpSpPr>
        <p:grpSpPr>
          <a:xfrm>
            <a:off x="5395667" y="2185444"/>
            <a:ext cx="2690276" cy="2690276"/>
            <a:chOff x="5395667" y="2185444"/>
            <a:chExt cx="2690276" cy="269027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BB348EF-AB2E-4456-ACA6-931517256D2A}"/>
                </a:ext>
              </a:extLst>
            </p:cNvPr>
            <p:cNvSpPr/>
            <p:nvPr/>
          </p:nvSpPr>
          <p:spPr>
            <a:xfrm>
              <a:off x="5395667" y="2185444"/>
              <a:ext cx="2690276" cy="269027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F8D9D97-897C-4EDC-B95F-3AE9CC34B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493300" flipH="1">
              <a:off x="6318145" y="2413434"/>
              <a:ext cx="991395" cy="101775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F959D9EA-EEAC-48A1-A74F-35F50EB9295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3846" flipH="1">
              <a:off x="6921465" y="2834734"/>
              <a:ext cx="992134" cy="1018513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F350D51-B708-463A-93A7-5CD9897F7A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48001" y="2815258"/>
              <a:ext cx="1056078" cy="1084157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6E784AC5-9549-412B-A9AF-6719D7A8E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13040">
              <a:off x="6704499" y="3381323"/>
              <a:ext cx="1056078" cy="108415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A37DCDA-86CE-4588-B1C2-CF4E67E19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750865">
              <a:off x="5846993" y="3496403"/>
              <a:ext cx="1056078" cy="1084157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13:00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treize heures, il mange cinq oranges.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632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" name="Borders">
            <a:extLst>
              <a:ext uri="{FF2B5EF4-FFF2-40B4-BE49-F238E27FC236}">
                <a16:creationId xmlns:a16="http://schemas.microsoft.com/office/drawing/2014/main" id="{C38F55BA-8BC2-494B-AE69-E57B2F252762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52E00CD-5BCF-49FC-B473-53D443B0E4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783C2F6-9E06-4545-946C-D86622E241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9E7E9D28-5502-4033-9C77-E7F3DE9D70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78485349-5DFD-4030-A6A4-64A1DB314B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6" name="A treize heures il mange cinq oranges">
            <a:hlinkClick r:id="" action="ppaction://media"/>
            <a:extLst>
              <a:ext uri="{FF2B5EF4-FFF2-40B4-BE49-F238E27FC236}">
                <a16:creationId xmlns:a16="http://schemas.microsoft.com/office/drawing/2014/main" id="{C4B40918-69D7-44E8-AE4A-CDA89F3183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706982" y="5608398"/>
            <a:ext cx="609600" cy="609600"/>
          </a:xfrm>
          <a:prstGeom prst="rect">
            <a:avLst/>
          </a:prstGeom>
        </p:spPr>
      </p:pic>
      <p:grpSp>
        <p:nvGrpSpPr>
          <p:cNvPr id="50" name="ICONS">
            <a:extLst>
              <a:ext uri="{FF2B5EF4-FFF2-40B4-BE49-F238E27FC236}">
                <a16:creationId xmlns:a16="http://schemas.microsoft.com/office/drawing/2014/main" id="{55CD7195-2537-439A-998D-AE8BA7153FC6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1" name="Assessment" hidden="1">
              <a:extLst>
                <a:ext uri="{FF2B5EF4-FFF2-40B4-BE49-F238E27FC236}">
                  <a16:creationId xmlns:a16="http://schemas.microsoft.com/office/drawing/2014/main" id="{D35BA854-61CB-44EB-BEB3-7BDD75274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2" name="Mental and Oral Starter" hidden="1">
              <a:extLst>
                <a:ext uri="{FF2B5EF4-FFF2-40B4-BE49-F238E27FC236}">
                  <a16:creationId xmlns:a16="http://schemas.microsoft.com/office/drawing/2014/main" id="{53858F41-B8DC-42C9-8CE7-5674C4C0E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Group Work" hidden="1">
              <a:extLst>
                <a:ext uri="{FF2B5EF4-FFF2-40B4-BE49-F238E27FC236}">
                  <a16:creationId xmlns:a16="http://schemas.microsoft.com/office/drawing/2014/main" id="{F744981D-F072-49B2-B4BA-66D619280F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Talking Partners" hidden="1">
              <a:extLst>
                <a:ext uri="{FF2B5EF4-FFF2-40B4-BE49-F238E27FC236}">
                  <a16:creationId xmlns:a16="http://schemas.microsoft.com/office/drawing/2014/main" id="{07754A97-9A9A-4EF5-BC5E-6F93236F3C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5" name="Pairs" hidden="1">
              <a:extLst>
                <a:ext uri="{FF2B5EF4-FFF2-40B4-BE49-F238E27FC236}">
                  <a16:creationId xmlns:a16="http://schemas.microsoft.com/office/drawing/2014/main" id="{E3787D6D-6EB2-4198-A36E-5625717274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Individual Work" hidden="1">
              <a:extLst>
                <a:ext uri="{FF2B5EF4-FFF2-40B4-BE49-F238E27FC236}">
                  <a16:creationId xmlns:a16="http://schemas.microsoft.com/office/drawing/2014/main" id="{AA8F0011-4765-41AD-8264-6ABC65019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7" name="Whole Class">
              <a:extLst>
                <a:ext uri="{FF2B5EF4-FFF2-40B4-BE49-F238E27FC236}">
                  <a16:creationId xmlns:a16="http://schemas.microsoft.com/office/drawing/2014/main" id="{E1414F8B-C403-41EA-B203-2AAB617AEE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8" name="Translation Bar">
            <a:extLst>
              <a:ext uri="{FF2B5EF4-FFF2-40B4-BE49-F238E27FC236}">
                <a16:creationId xmlns:a16="http://schemas.microsoft.com/office/drawing/2014/main" id="{30EB2D95-F1AF-44EC-9759-465975185F6D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9" name="Translated Title">
            <a:extLst>
              <a:ext uri="{FF2B5EF4-FFF2-40B4-BE49-F238E27FC236}">
                <a16:creationId xmlns:a16="http://schemas.microsoft.com/office/drawing/2014/main" id="{95439501-8370-47CE-9171-288FA36279E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0" name="Language Title">
            <a:extLst>
              <a:ext uri="{FF2B5EF4-FFF2-40B4-BE49-F238E27FC236}">
                <a16:creationId xmlns:a16="http://schemas.microsoft.com/office/drawing/2014/main" id="{C5981E27-FF8E-40C0-8DE5-760BBF5D76EE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61" name="English">
            <a:extLst>
              <a:ext uri="{FF2B5EF4-FFF2-40B4-BE49-F238E27FC236}">
                <a16:creationId xmlns:a16="http://schemas.microsoft.com/office/drawing/2014/main" id="{01D7DFDC-E6FE-459B-98C6-74D83B697670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62" name="Language">
            <a:extLst>
              <a:ext uri="{FF2B5EF4-FFF2-40B4-BE49-F238E27FC236}">
                <a16:creationId xmlns:a16="http://schemas.microsoft.com/office/drawing/2014/main" id="{4DCBB57C-CDCE-4786-B530-FC0E034D72C7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63" name="English Highlighted">
            <a:extLst>
              <a:ext uri="{FF2B5EF4-FFF2-40B4-BE49-F238E27FC236}">
                <a16:creationId xmlns:a16="http://schemas.microsoft.com/office/drawing/2014/main" id="{D4B74F28-E707-4E6F-80CD-3E21378C439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64" name="Language Highlighted">
            <a:extLst>
              <a:ext uri="{FF2B5EF4-FFF2-40B4-BE49-F238E27FC236}">
                <a16:creationId xmlns:a16="http://schemas.microsoft.com/office/drawing/2014/main" id="{14CD5526-F452-4CF6-805E-58B3B6B2B73E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5" name="Arrow Translation Icon">
            <a:extLst>
              <a:ext uri="{FF2B5EF4-FFF2-40B4-BE49-F238E27FC236}">
                <a16:creationId xmlns:a16="http://schemas.microsoft.com/office/drawing/2014/main" id="{BFB3B2B6-9F99-4250-B14F-3B4B35204A9E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FF55BF3E-B049-40C3-A3F7-230051013C1B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6BDD7B7A-D079-4918-8D93-B14A4966BB5D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8" name="Audio: Title">
            <a:extLst>
              <a:ext uri="{FF2B5EF4-FFF2-40B4-BE49-F238E27FC236}">
                <a16:creationId xmlns:a16="http://schemas.microsoft.com/office/drawing/2014/main" id="{0F310B03-49C3-4751-98F1-1CB62BB0051A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9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7A239FEC-5E7F-42CA-A620-24B3472B37F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1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03854 -0.0599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5 0.2382 L 3.61111E-6 -7.40741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6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32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</p:childTnLst>
        </p:cTn>
      </p:par>
    </p:tnLst>
    <p:bldLst>
      <p:bldP spid="13" grpId="0"/>
      <p:bldP spid="60" grpId="0" animBg="1"/>
      <p:bldP spid="60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a encore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65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89664D97-8470-4D55-8671-AE1229592053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3D51C038-FFC4-43D3-8B77-C27546483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A88C21F3-BBD1-4F8D-8CDA-E7DED2B8E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F9104386-923F-4A71-BA99-A13BAE4C9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9C2DFF6F-3F87-4C52-AD9C-E9446D2468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6539C0B1-8262-4134-8108-24B87ACEE0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B9485D0F-EB08-4FA2-B9E6-7016E0DDE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A403867C-C533-4C06-B7DF-94AF9DC7D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4F11C177-6C14-4031-B8AE-7D41B01004CA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73DF2342-2CE8-46DE-B688-DAAC6B29ECF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F8797199-C452-4A26-8EA7-5627D12F32C3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24C60AB5-7807-41F9-8EFA-4F77D69C696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264AD841-5AB8-41AB-96E4-082818773612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E5B8ED5E-4625-4788-9084-D0E004D8D05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FD7CC1E0-8E34-4191-B83B-37F2227FAB7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C8DA2540-4977-4CC6-9EA4-38C8F785E3EF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34B28423-CA6F-4671-8E95-AAD7FC64E06C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1B989086-5372-4F91-816C-29802E7B5BEC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E2543D33-9A8E-467F-A54B-E284776795D3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89C659C9-4D02-4807-A352-C16FC28CF87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79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18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14:00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475062"/>
            <a:ext cx="7632700" cy="833663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quatorze heures, il mange du gâteau, une glace, </a:t>
            </a:r>
            <a:br>
              <a:rPr lang="fr-FR" sz="2000" dirty="0">
                <a:solidFill>
                  <a:schemeClr val="bg1"/>
                </a:solidFill>
              </a:rPr>
            </a:br>
            <a:r>
              <a:rPr lang="fr-FR" sz="2000" dirty="0">
                <a:solidFill>
                  <a:schemeClr val="bg1"/>
                </a:solidFill>
              </a:rPr>
              <a:t>un cornichon, un morceau de fromage et du saucisson.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5072" y="5919716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A quatorze heures, il mange...saucisson">
            <a:hlinkClick r:id="" action="ppaction://media"/>
            <a:extLst>
              <a:ext uri="{FF2B5EF4-FFF2-40B4-BE49-F238E27FC236}">
                <a16:creationId xmlns:a16="http://schemas.microsoft.com/office/drawing/2014/main" id="{68521DFC-3931-4F47-B54A-8E059529B0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687343" y="5699125"/>
            <a:ext cx="609600" cy="609600"/>
          </a:xfrm>
          <a:prstGeom prst="rect">
            <a:avLst/>
          </a:prstGeom>
        </p:spPr>
      </p:pic>
      <p:grpSp>
        <p:nvGrpSpPr>
          <p:cNvPr id="9" name="Food">
            <a:extLst>
              <a:ext uri="{FF2B5EF4-FFF2-40B4-BE49-F238E27FC236}">
                <a16:creationId xmlns:a16="http://schemas.microsoft.com/office/drawing/2014/main" id="{59BAF67A-4429-46DA-AC48-ADDBA3CF2752}"/>
              </a:ext>
            </a:extLst>
          </p:cNvPr>
          <p:cNvGrpSpPr/>
          <p:nvPr/>
        </p:nvGrpSpPr>
        <p:grpSpPr>
          <a:xfrm>
            <a:off x="4993028" y="1658601"/>
            <a:ext cx="3378253" cy="3424981"/>
            <a:chOff x="4993028" y="1658601"/>
            <a:chExt cx="3378253" cy="3424981"/>
          </a:xfrm>
        </p:grpSpPr>
        <p:sp>
          <p:nvSpPr>
            <p:cNvPr id="48" name="Circle">
              <a:extLst>
                <a:ext uri="{FF2B5EF4-FFF2-40B4-BE49-F238E27FC236}">
                  <a16:creationId xmlns:a16="http://schemas.microsoft.com/office/drawing/2014/main" id="{367197A9-3EE2-41F0-A1FE-A7C76297B5F7}"/>
                </a:ext>
              </a:extLst>
            </p:cNvPr>
            <p:cNvSpPr/>
            <p:nvPr/>
          </p:nvSpPr>
          <p:spPr>
            <a:xfrm>
              <a:off x="4993028" y="1658601"/>
              <a:ext cx="3378253" cy="337825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9" name="Cake">
              <a:extLst>
                <a:ext uri="{FF2B5EF4-FFF2-40B4-BE49-F238E27FC236}">
                  <a16:creationId xmlns:a16="http://schemas.microsoft.com/office/drawing/2014/main" id="{BB075D37-376B-4132-8C11-2A63A1668C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90115" y="1868062"/>
              <a:ext cx="1459112" cy="1224967"/>
            </a:xfrm>
            <a:prstGeom prst="rect">
              <a:avLst/>
            </a:prstGeom>
          </p:spPr>
        </p:pic>
        <p:pic>
          <p:nvPicPr>
            <p:cNvPr id="50" name="Ice cream">
              <a:extLst>
                <a:ext uri="{FF2B5EF4-FFF2-40B4-BE49-F238E27FC236}">
                  <a16:creationId xmlns:a16="http://schemas.microsoft.com/office/drawing/2014/main" id="{4106E85E-8F00-4A09-90C4-718532FB6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06976" y="2640020"/>
              <a:ext cx="854355" cy="1673505"/>
            </a:xfrm>
            <a:prstGeom prst="rect">
              <a:avLst/>
            </a:prstGeom>
          </p:spPr>
        </p:pic>
        <p:pic>
          <p:nvPicPr>
            <p:cNvPr id="51" name="Gherkin">
              <a:extLst>
                <a:ext uri="{FF2B5EF4-FFF2-40B4-BE49-F238E27FC236}">
                  <a16:creationId xmlns:a16="http://schemas.microsoft.com/office/drawing/2014/main" id="{BF3C33C7-2435-47A7-8E93-23DBA7200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37804" y="3264199"/>
              <a:ext cx="1200995" cy="401842"/>
            </a:xfrm>
            <a:prstGeom prst="rect">
              <a:avLst/>
            </a:prstGeom>
          </p:spPr>
        </p:pic>
        <p:pic>
          <p:nvPicPr>
            <p:cNvPr id="52" name="Saucisson">
              <a:extLst>
                <a:ext uri="{FF2B5EF4-FFF2-40B4-BE49-F238E27FC236}">
                  <a16:creationId xmlns:a16="http://schemas.microsoft.com/office/drawing/2014/main" id="{C68E3D88-3C0D-4581-9634-5887214D484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52592">
              <a:off x="5493514" y="3651157"/>
              <a:ext cx="2025730" cy="1432425"/>
            </a:xfrm>
            <a:prstGeom prst="rect">
              <a:avLst/>
            </a:prstGeom>
          </p:spPr>
        </p:pic>
        <p:pic>
          <p:nvPicPr>
            <p:cNvPr id="53" name="Cheese">
              <a:extLst>
                <a:ext uri="{FF2B5EF4-FFF2-40B4-BE49-F238E27FC236}">
                  <a16:creationId xmlns:a16="http://schemas.microsoft.com/office/drawing/2014/main" id="{5FB6AD15-8560-4F5A-86BC-46F4E6BA6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22535" y="3146673"/>
              <a:ext cx="1094204" cy="729334"/>
            </a:xfrm>
            <a:prstGeom prst="rect">
              <a:avLst/>
            </a:prstGeom>
          </p:spPr>
        </p:pic>
      </p:grpSp>
      <p:grpSp>
        <p:nvGrpSpPr>
          <p:cNvPr id="54" name="ICONS">
            <a:extLst>
              <a:ext uri="{FF2B5EF4-FFF2-40B4-BE49-F238E27FC236}">
                <a16:creationId xmlns:a16="http://schemas.microsoft.com/office/drawing/2014/main" id="{5CB1F709-8AE0-498A-8F22-D2C3A7379F99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5" name="Assessment" hidden="1">
              <a:extLst>
                <a:ext uri="{FF2B5EF4-FFF2-40B4-BE49-F238E27FC236}">
                  <a16:creationId xmlns:a16="http://schemas.microsoft.com/office/drawing/2014/main" id="{C6AB0A14-1E06-48DF-9433-FFE4AA8EB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Mental and Oral Starter" hidden="1">
              <a:extLst>
                <a:ext uri="{FF2B5EF4-FFF2-40B4-BE49-F238E27FC236}">
                  <a16:creationId xmlns:a16="http://schemas.microsoft.com/office/drawing/2014/main" id="{F76FFF27-79B5-45E2-B44E-EE4612E2C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Group Work" hidden="1">
              <a:extLst>
                <a:ext uri="{FF2B5EF4-FFF2-40B4-BE49-F238E27FC236}">
                  <a16:creationId xmlns:a16="http://schemas.microsoft.com/office/drawing/2014/main" id="{B189DFC4-E901-421C-A7B1-3B8AF6724F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Talking Partners" hidden="1">
              <a:extLst>
                <a:ext uri="{FF2B5EF4-FFF2-40B4-BE49-F238E27FC236}">
                  <a16:creationId xmlns:a16="http://schemas.microsoft.com/office/drawing/2014/main" id="{0E228489-C6D0-440E-8192-152BF4C5C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9" name="Pairs" hidden="1">
              <a:extLst>
                <a:ext uri="{FF2B5EF4-FFF2-40B4-BE49-F238E27FC236}">
                  <a16:creationId xmlns:a16="http://schemas.microsoft.com/office/drawing/2014/main" id="{58A4B95F-CA0A-4F75-AA9F-AE3C7AAEA3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Individual Work" hidden="1">
              <a:extLst>
                <a:ext uri="{FF2B5EF4-FFF2-40B4-BE49-F238E27FC236}">
                  <a16:creationId xmlns:a16="http://schemas.microsoft.com/office/drawing/2014/main" id="{0BF6F8A0-989F-4CEC-B37D-70740799E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Whole Class">
              <a:extLst>
                <a:ext uri="{FF2B5EF4-FFF2-40B4-BE49-F238E27FC236}">
                  <a16:creationId xmlns:a16="http://schemas.microsoft.com/office/drawing/2014/main" id="{FDBAAA53-269A-4BA1-8DAD-E34F6D1FE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2" name="Translation Bar">
            <a:extLst>
              <a:ext uri="{FF2B5EF4-FFF2-40B4-BE49-F238E27FC236}">
                <a16:creationId xmlns:a16="http://schemas.microsoft.com/office/drawing/2014/main" id="{4D58F0F9-1791-4720-ACCF-A84F79E9DD38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63" name="Translated Title">
            <a:extLst>
              <a:ext uri="{FF2B5EF4-FFF2-40B4-BE49-F238E27FC236}">
                <a16:creationId xmlns:a16="http://schemas.microsoft.com/office/drawing/2014/main" id="{ABE6B90D-7DB5-4E7B-BC44-467C0C37E18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64" name="Language Title">
            <a:extLst>
              <a:ext uri="{FF2B5EF4-FFF2-40B4-BE49-F238E27FC236}">
                <a16:creationId xmlns:a16="http://schemas.microsoft.com/office/drawing/2014/main" id="{DC59970C-738B-4D8D-8DA2-1B11C058D22F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65" name="English">
            <a:extLst>
              <a:ext uri="{FF2B5EF4-FFF2-40B4-BE49-F238E27FC236}">
                <a16:creationId xmlns:a16="http://schemas.microsoft.com/office/drawing/2014/main" id="{8B2762B8-F02E-4EA0-9F96-AE57FB5F609B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66" name="Language">
            <a:extLst>
              <a:ext uri="{FF2B5EF4-FFF2-40B4-BE49-F238E27FC236}">
                <a16:creationId xmlns:a16="http://schemas.microsoft.com/office/drawing/2014/main" id="{56BF3453-EC4E-4943-BD94-F1E6F86CCCC3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67" name="English Highlighted">
            <a:extLst>
              <a:ext uri="{FF2B5EF4-FFF2-40B4-BE49-F238E27FC236}">
                <a16:creationId xmlns:a16="http://schemas.microsoft.com/office/drawing/2014/main" id="{59187052-A871-4167-BD62-EF2AA727A21F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68" name="Language Highlighted">
            <a:extLst>
              <a:ext uri="{FF2B5EF4-FFF2-40B4-BE49-F238E27FC236}">
                <a16:creationId xmlns:a16="http://schemas.microsoft.com/office/drawing/2014/main" id="{518AEBF2-44DB-4AF9-923A-273D4B09D51D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9" name="Arrow Translation Icon">
            <a:extLst>
              <a:ext uri="{FF2B5EF4-FFF2-40B4-BE49-F238E27FC236}">
                <a16:creationId xmlns:a16="http://schemas.microsoft.com/office/drawing/2014/main" id="{89A0E188-BA38-4ADE-BF54-0E30A2648222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657153DD-E441-4CC9-986A-A3C9A903F61A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7FA1070-799A-429A-88FC-E4B3F7F79569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2" name="Audio: Title">
            <a:extLst>
              <a:ext uri="{FF2B5EF4-FFF2-40B4-BE49-F238E27FC236}">
                <a16:creationId xmlns:a16="http://schemas.microsoft.com/office/drawing/2014/main" id="{684D5559-F9E2-444F-958B-6D86768FC1AE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3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83288985-22F1-40C0-81EB-5463DAB0976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6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6 0.2382 L 3.33333E-6 -2.96296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284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321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</p:childTnLst>
        </p:cTn>
      </p:par>
    </p:tnLst>
    <p:bldLst>
      <p:bldP spid="13" grpId="0"/>
      <p:bldP spid="64" grpId="0" animBg="1"/>
      <p:bldP spid="64" grpId="1" animBg="1"/>
      <p:bldP spid="67" grpId="0" animBg="1"/>
      <p:bldP spid="67" grpId="1" animBg="1"/>
      <p:bldP spid="68" grpId="0" animBg="1"/>
      <p:bldP spid="68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36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1" name="Dog">
            <a:extLst>
              <a:ext uri="{FF2B5EF4-FFF2-40B4-BE49-F238E27FC236}">
                <a16:creationId xmlns:a16="http://schemas.microsoft.com/office/drawing/2014/main" id="{1FC56229-8BFC-47D0-AF19-6CE07F7176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306" y="1951460"/>
            <a:ext cx="2323742" cy="3449303"/>
          </a:xfrm>
          <a:prstGeom prst="rect">
            <a:avLst/>
          </a:prstGeom>
        </p:spPr>
      </p:pic>
      <p:grpSp>
        <p:nvGrpSpPr>
          <p:cNvPr id="8" name="Thought bubble">
            <a:extLst>
              <a:ext uri="{FF2B5EF4-FFF2-40B4-BE49-F238E27FC236}">
                <a16:creationId xmlns:a16="http://schemas.microsoft.com/office/drawing/2014/main" id="{12CFCE86-4363-430F-95A0-9FFC779BDF07}"/>
              </a:ext>
            </a:extLst>
          </p:cNvPr>
          <p:cNvGrpSpPr/>
          <p:nvPr/>
        </p:nvGrpSpPr>
        <p:grpSpPr>
          <a:xfrm>
            <a:off x="3957569" y="2118929"/>
            <a:ext cx="3769051" cy="2669919"/>
            <a:chOff x="3957569" y="2118929"/>
            <a:chExt cx="3769051" cy="2669919"/>
          </a:xfrm>
        </p:grpSpPr>
        <p:pic>
          <p:nvPicPr>
            <p:cNvPr id="10" name="Thought bubble">
              <a:extLst>
                <a:ext uri="{FF2B5EF4-FFF2-40B4-BE49-F238E27FC236}">
                  <a16:creationId xmlns:a16="http://schemas.microsoft.com/office/drawing/2014/main" id="{C102345F-46FB-4D4B-9F2E-DAB5842D0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3957569" y="2118929"/>
              <a:ext cx="3769051" cy="266991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E3D6AA-7DF3-4FEE-B53E-ED8641C63B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890" y="2999255"/>
              <a:ext cx="1947247" cy="1178626"/>
            </a:xfrm>
            <a:prstGeom prst="rect">
              <a:avLst/>
            </a:prstGeom>
          </p:spPr>
        </p:pic>
      </p:grp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a encore faim.</a:t>
            </a:r>
          </a:p>
        </p:txBody>
      </p:sp>
      <p:pic>
        <p:nvPicPr>
          <p:cNvPr id="4" name="Audio: story">
            <a:extLst>
              <a:ext uri="{FF2B5EF4-FFF2-40B4-BE49-F238E27FC236}">
                <a16:creationId xmlns:a16="http://schemas.microsoft.com/office/drawing/2014/main" id="{5C6AEB07-A312-4494-A5DF-419E8DE3F62F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650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is il a encore faim">
            <a:hlinkClick r:id="" action="ppaction://media"/>
            <a:extLst>
              <a:ext uri="{FF2B5EF4-FFF2-40B4-BE49-F238E27FC236}">
                <a16:creationId xmlns:a16="http://schemas.microsoft.com/office/drawing/2014/main" id="{92253949-5FCC-42E1-A9DB-86DAD9AEC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02438" y="5566833"/>
            <a:ext cx="609600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F416A7C5-9699-4F46-BAEB-D46C5299E9D4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9" name="Assessment" hidden="1">
              <a:extLst>
                <a:ext uri="{FF2B5EF4-FFF2-40B4-BE49-F238E27FC236}">
                  <a16:creationId xmlns:a16="http://schemas.microsoft.com/office/drawing/2014/main" id="{BEB64A78-6C01-4BC5-87A7-76E0EA007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93ABCA69-523B-468F-8B93-863D54203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A6369521-EC29-4E3F-B488-456A80D507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19D471DA-6826-4467-9C94-8C06E66E5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3884B346-FE2A-4A1D-A656-89038F116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E993C7D0-266C-4128-A8AF-C11DA9B3E8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263F8A5F-E4D0-41D6-8577-66B370147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5873C294-D4ED-49D5-A2B5-3731CACC0495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1517370E-62E5-481F-A051-159DE6ACF9A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279A8287-4540-4E9B-9859-68E2896DCAD8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217E313A-759C-4F2D-9D37-27864C97F592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BF55FE2D-3E11-4B6F-B147-E48C74DA713A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4BF142D7-B45C-4437-9853-8DEEAC0FA15B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12C098BC-E655-458F-958F-DC1CA68E8EC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20020E05-841B-4455-A52A-C37A5B188176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A5CF71D1-374B-401B-B679-9DB1AA1BF826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EDD82484-7011-4B82-8944-C291E4092E19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33EE1A66-AD2B-4AD7-B542-245661ACF78C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2B6A93F3-88FE-4B8D-87EE-6C1333CDD02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0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32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36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 eating">
            <a:extLst>
              <a:ext uri="{FF2B5EF4-FFF2-40B4-BE49-F238E27FC236}">
                <a16:creationId xmlns:a16="http://schemas.microsoft.com/office/drawing/2014/main" id="{C33410B4-3884-44F7-AE8F-ADD472ACA6C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330" y="2850347"/>
            <a:ext cx="3351911" cy="2632974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15:00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475062"/>
            <a:ext cx="7632700" cy="833663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quinze heures, il mange une sucette, de la tarte aux cerises, </a:t>
            </a:r>
            <a:br>
              <a:rPr lang="fr-FR" sz="2000" dirty="0">
                <a:solidFill>
                  <a:schemeClr val="bg1"/>
                </a:solidFill>
              </a:rPr>
            </a:br>
            <a:r>
              <a:rPr lang="fr-FR" sz="2000" dirty="0">
                <a:solidFill>
                  <a:schemeClr val="bg1"/>
                </a:solidFill>
              </a:rPr>
              <a:t>une saucisse, une brioche et de la pastèque.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46933" y="5919716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 quinze heures il mange une sucette..-">
            <a:hlinkClick r:id="" action="ppaction://media"/>
            <a:extLst>
              <a:ext uri="{FF2B5EF4-FFF2-40B4-BE49-F238E27FC236}">
                <a16:creationId xmlns:a16="http://schemas.microsoft.com/office/drawing/2014/main" id="{DE1B37AD-C3EF-48DB-8FD6-79BC71EDAC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680262" y="5614916"/>
            <a:ext cx="609601" cy="609600"/>
          </a:xfrm>
          <a:prstGeom prst="rect">
            <a:avLst/>
          </a:prstGeom>
        </p:spPr>
      </p:pic>
      <p:grpSp>
        <p:nvGrpSpPr>
          <p:cNvPr id="10" name="Food">
            <a:extLst>
              <a:ext uri="{FF2B5EF4-FFF2-40B4-BE49-F238E27FC236}">
                <a16:creationId xmlns:a16="http://schemas.microsoft.com/office/drawing/2014/main" id="{0B7D3998-1584-42D7-A662-E9A098C342EF}"/>
              </a:ext>
            </a:extLst>
          </p:cNvPr>
          <p:cNvGrpSpPr/>
          <p:nvPr/>
        </p:nvGrpSpPr>
        <p:grpSpPr>
          <a:xfrm>
            <a:off x="4993028" y="1658601"/>
            <a:ext cx="3378253" cy="3378253"/>
            <a:chOff x="4993028" y="1658601"/>
            <a:chExt cx="3378253" cy="3378253"/>
          </a:xfrm>
        </p:grpSpPr>
        <p:sp>
          <p:nvSpPr>
            <p:cNvPr id="39" name="Circle">
              <a:extLst>
                <a:ext uri="{FF2B5EF4-FFF2-40B4-BE49-F238E27FC236}">
                  <a16:creationId xmlns:a16="http://schemas.microsoft.com/office/drawing/2014/main" id="{5EBE1119-C8FD-4D88-81A7-CA13563C0F8C}"/>
                </a:ext>
              </a:extLst>
            </p:cNvPr>
            <p:cNvSpPr/>
            <p:nvPr/>
          </p:nvSpPr>
          <p:spPr>
            <a:xfrm>
              <a:off x="4993028" y="1658601"/>
              <a:ext cx="3378253" cy="337825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Lolly">
              <a:extLst>
                <a:ext uri="{FF2B5EF4-FFF2-40B4-BE49-F238E27FC236}">
                  <a16:creationId xmlns:a16="http://schemas.microsoft.com/office/drawing/2014/main" id="{6D02AA4B-DE67-4642-8ED8-648416F203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374308">
              <a:off x="5271643" y="2210430"/>
              <a:ext cx="477334" cy="1515466"/>
            </a:xfrm>
            <a:prstGeom prst="rect">
              <a:avLst/>
            </a:prstGeom>
          </p:spPr>
        </p:pic>
        <p:pic>
          <p:nvPicPr>
            <p:cNvPr id="45" name="Pie">
              <a:extLst>
                <a:ext uri="{FF2B5EF4-FFF2-40B4-BE49-F238E27FC236}">
                  <a16:creationId xmlns:a16="http://schemas.microsoft.com/office/drawing/2014/main" id="{22C80088-0C0F-474F-A2FE-117069EC7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1090" y="1936262"/>
              <a:ext cx="1884532" cy="1062142"/>
            </a:xfrm>
            <a:prstGeom prst="rect">
              <a:avLst/>
            </a:prstGeom>
          </p:spPr>
        </p:pic>
        <p:pic>
          <p:nvPicPr>
            <p:cNvPr id="46" name="Watermelon">
              <a:extLst>
                <a:ext uri="{FF2B5EF4-FFF2-40B4-BE49-F238E27FC236}">
                  <a16:creationId xmlns:a16="http://schemas.microsoft.com/office/drawing/2014/main" id="{3CF9D3D4-97EB-4F2B-961F-7F38067F5F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22561" y="3901592"/>
              <a:ext cx="1688973" cy="957321"/>
            </a:xfrm>
            <a:prstGeom prst="rect">
              <a:avLst/>
            </a:prstGeom>
          </p:spPr>
        </p:pic>
        <p:pic>
          <p:nvPicPr>
            <p:cNvPr id="47" name="Sausage">
              <a:extLst>
                <a:ext uri="{FF2B5EF4-FFF2-40B4-BE49-F238E27FC236}">
                  <a16:creationId xmlns:a16="http://schemas.microsoft.com/office/drawing/2014/main" id="{B507D3CD-FD1E-4531-996F-0BD3A1A22F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77287" y="2973249"/>
              <a:ext cx="1657516" cy="928343"/>
            </a:xfrm>
            <a:prstGeom prst="rect">
              <a:avLst/>
            </a:prstGeom>
          </p:spPr>
        </p:pic>
        <p:pic>
          <p:nvPicPr>
            <p:cNvPr id="48" name="Brioche">
              <a:extLst>
                <a:ext uri="{FF2B5EF4-FFF2-40B4-BE49-F238E27FC236}">
                  <a16:creationId xmlns:a16="http://schemas.microsoft.com/office/drawing/2014/main" id="{E2518E97-A69B-4EBF-A969-18C7F0610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09828" y="2994660"/>
              <a:ext cx="932016" cy="1010028"/>
            </a:xfrm>
            <a:prstGeom prst="rect">
              <a:avLst/>
            </a:prstGeom>
          </p:spPr>
        </p:pic>
      </p:grpSp>
      <p:grpSp>
        <p:nvGrpSpPr>
          <p:cNvPr id="49" name="ICONS">
            <a:extLst>
              <a:ext uri="{FF2B5EF4-FFF2-40B4-BE49-F238E27FC236}">
                <a16:creationId xmlns:a16="http://schemas.microsoft.com/office/drawing/2014/main" id="{71A6C31B-CE07-469C-8CC1-66B8B3C8A6C8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0" name="Assessment" hidden="1">
              <a:extLst>
                <a:ext uri="{FF2B5EF4-FFF2-40B4-BE49-F238E27FC236}">
                  <a16:creationId xmlns:a16="http://schemas.microsoft.com/office/drawing/2014/main" id="{46E4C88C-91E4-4A96-97B4-2A7D57D6E1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1" name="Mental and Oral Starter" hidden="1">
              <a:extLst>
                <a:ext uri="{FF2B5EF4-FFF2-40B4-BE49-F238E27FC236}">
                  <a16:creationId xmlns:a16="http://schemas.microsoft.com/office/drawing/2014/main" id="{EB0CF226-706F-4497-B223-C73A67D82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Group Work" hidden="1">
              <a:extLst>
                <a:ext uri="{FF2B5EF4-FFF2-40B4-BE49-F238E27FC236}">
                  <a16:creationId xmlns:a16="http://schemas.microsoft.com/office/drawing/2014/main" id="{8FD25C5E-6E28-4245-9B43-1778B9DDB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3" name="Talking Partners" hidden="1">
              <a:extLst>
                <a:ext uri="{FF2B5EF4-FFF2-40B4-BE49-F238E27FC236}">
                  <a16:creationId xmlns:a16="http://schemas.microsoft.com/office/drawing/2014/main" id="{9F982EB6-8AD6-4BEE-914C-A277F991C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Pairs" hidden="1">
              <a:extLst>
                <a:ext uri="{FF2B5EF4-FFF2-40B4-BE49-F238E27FC236}">
                  <a16:creationId xmlns:a16="http://schemas.microsoft.com/office/drawing/2014/main" id="{89455775-A3B8-442D-842D-EE3FB8FD7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5" name="Individual Work" hidden="1">
              <a:extLst>
                <a:ext uri="{FF2B5EF4-FFF2-40B4-BE49-F238E27FC236}">
                  <a16:creationId xmlns:a16="http://schemas.microsoft.com/office/drawing/2014/main" id="{4BDB2B7E-EBC3-4BB5-8285-6A9AF6C03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Whole Class">
              <a:extLst>
                <a:ext uri="{FF2B5EF4-FFF2-40B4-BE49-F238E27FC236}">
                  <a16:creationId xmlns:a16="http://schemas.microsoft.com/office/drawing/2014/main" id="{705887C9-6F68-4E01-8069-AA118E4F7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7" name="Translation Bar">
            <a:extLst>
              <a:ext uri="{FF2B5EF4-FFF2-40B4-BE49-F238E27FC236}">
                <a16:creationId xmlns:a16="http://schemas.microsoft.com/office/drawing/2014/main" id="{6FAC4860-6718-46FD-9437-7B26B79739C6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8" name="Translated Title">
            <a:extLst>
              <a:ext uri="{FF2B5EF4-FFF2-40B4-BE49-F238E27FC236}">
                <a16:creationId xmlns:a16="http://schemas.microsoft.com/office/drawing/2014/main" id="{D40941BE-A0CE-4FB6-853E-A42239D13D77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9" name="Language Title">
            <a:extLst>
              <a:ext uri="{FF2B5EF4-FFF2-40B4-BE49-F238E27FC236}">
                <a16:creationId xmlns:a16="http://schemas.microsoft.com/office/drawing/2014/main" id="{FA4C1541-9AE7-43CB-A219-494689827964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60" name="English">
            <a:extLst>
              <a:ext uri="{FF2B5EF4-FFF2-40B4-BE49-F238E27FC236}">
                <a16:creationId xmlns:a16="http://schemas.microsoft.com/office/drawing/2014/main" id="{F4CE7DDC-A8F6-4D62-8E22-C7B47857B65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61" name="Language">
            <a:extLst>
              <a:ext uri="{FF2B5EF4-FFF2-40B4-BE49-F238E27FC236}">
                <a16:creationId xmlns:a16="http://schemas.microsoft.com/office/drawing/2014/main" id="{66CBF4C4-4642-43C7-AD10-9F44130B315B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62" name="English Highlighted">
            <a:extLst>
              <a:ext uri="{FF2B5EF4-FFF2-40B4-BE49-F238E27FC236}">
                <a16:creationId xmlns:a16="http://schemas.microsoft.com/office/drawing/2014/main" id="{16CA9B01-B597-4F18-8A70-E5EBE1A7D150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63" name="Language Highlighted">
            <a:extLst>
              <a:ext uri="{FF2B5EF4-FFF2-40B4-BE49-F238E27FC236}">
                <a16:creationId xmlns:a16="http://schemas.microsoft.com/office/drawing/2014/main" id="{9B0E2383-5A9C-4C68-BADC-F558214CD97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64" name="Arrow Translation Icon">
            <a:extLst>
              <a:ext uri="{FF2B5EF4-FFF2-40B4-BE49-F238E27FC236}">
                <a16:creationId xmlns:a16="http://schemas.microsoft.com/office/drawing/2014/main" id="{FC4341BA-C3DE-4A49-9CE4-0CE289D6F333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57B0FC62-EB7A-444B-BB82-B3CA0EC541D9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D5307635-28BE-4FE8-BA00-CE702C8F3C25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7" name="Audio: Title">
            <a:extLst>
              <a:ext uri="{FF2B5EF4-FFF2-40B4-BE49-F238E27FC236}">
                <a16:creationId xmlns:a16="http://schemas.microsoft.com/office/drawing/2014/main" id="{03948BE3-132C-4395-9C36-3D19FD66823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6BE98674-C30E-4157-9DFC-38C07811E2C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37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16 0.2382 L 3.88889E-6 -4.44444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8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321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</p:childTnLst>
        </p:cTn>
      </p:par>
    </p:tnLst>
    <p:bldLst>
      <p:bldP spid="13" grpId="0"/>
      <p:bldP spid="59" grpId="0" animBg="1"/>
      <p:bldP spid="59" grpId="1" animBg="1"/>
      <p:bldP spid="62" grpId="0" animBg="1"/>
      <p:bldP spid="62" grpId="1" animBg="1"/>
      <p:bldP spid="63" grpId="0" animBg="1"/>
      <p:bldP spid="6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54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9" name="Dog lying">
            <a:extLst>
              <a:ext uri="{FF2B5EF4-FFF2-40B4-BE49-F238E27FC236}">
                <a16:creationId xmlns:a16="http://schemas.microsoft.com/office/drawing/2014/main" id="{CF00E9DD-C73D-49C0-AF8E-2B67DD8431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79658" y="3943773"/>
            <a:ext cx="4639715" cy="1971764"/>
          </a:xfrm>
          <a:prstGeom prst="rect">
            <a:avLst/>
          </a:prstGeom>
        </p:spPr>
      </p:pic>
      <p:sp>
        <p:nvSpPr>
          <p:cNvPr id="41" name="Pain">
            <a:extLst>
              <a:ext uri="{FF2B5EF4-FFF2-40B4-BE49-F238E27FC236}">
                <a16:creationId xmlns:a16="http://schemas.microsoft.com/office/drawing/2014/main" id="{AC4F6BC2-79C7-4A17-A131-0B3C00284403}"/>
              </a:ext>
            </a:extLst>
          </p:cNvPr>
          <p:cNvSpPr/>
          <p:nvPr/>
        </p:nvSpPr>
        <p:spPr>
          <a:xfrm>
            <a:off x="2341157" y="4286927"/>
            <a:ext cx="997602" cy="997602"/>
          </a:xfrm>
          <a:prstGeom prst="ellipse">
            <a:avLst/>
          </a:prstGeom>
          <a:solidFill>
            <a:srgbClr val="DE1E5A">
              <a:alpha val="45000"/>
            </a:srgbClr>
          </a:solidFill>
          <a:ln>
            <a:noFill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16:00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seize heures, le chien très gourmand a mal au ventre.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6591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 seize heures le chien tres gourmand a mal au ventre">
            <a:hlinkClick r:id="" action="ppaction://media"/>
            <a:extLst>
              <a:ext uri="{FF2B5EF4-FFF2-40B4-BE49-F238E27FC236}">
                <a16:creationId xmlns:a16="http://schemas.microsoft.com/office/drawing/2014/main" id="{706A9CED-DB58-4931-AC09-8A97ACFA3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734700" y="5608398"/>
            <a:ext cx="609601" cy="609600"/>
          </a:xfrm>
          <a:prstGeom prst="rect">
            <a:avLst/>
          </a:prstGeom>
        </p:spPr>
      </p:pic>
      <p:grpSp>
        <p:nvGrpSpPr>
          <p:cNvPr id="28" name="ICONS">
            <a:extLst>
              <a:ext uri="{FF2B5EF4-FFF2-40B4-BE49-F238E27FC236}">
                <a16:creationId xmlns:a16="http://schemas.microsoft.com/office/drawing/2014/main" id="{DE7F633E-ED3C-47EA-B666-546287141740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0" name="Assessment" hidden="1">
              <a:extLst>
                <a:ext uri="{FF2B5EF4-FFF2-40B4-BE49-F238E27FC236}">
                  <a16:creationId xmlns:a16="http://schemas.microsoft.com/office/drawing/2014/main" id="{75C8452E-2D07-4B17-898B-700210E5B6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1" name="Mental and Oral Starter" hidden="1">
              <a:extLst>
                <a:ext uri="{FF2B5EF4-FFF2-40B4-BE49-F238E27FC236}">
                  <a16:creationId xmlns:a16="http://schemas.microsoft.com/office/drawing/2014/main" id="{50A4D411-3F2E-48BC-95B0-67A5180D37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 hidden="1">
              <a:extLst>
                <a:ext uri="{FF2B5EF4-FFF2-40B4-BE49-F238E27FC236}">
                  <a16:creationId xmlns:a16="http://schemas.microsoft.com/office/drawing/2014/main" id="{D53EFAEE-0798-4494-B12F-5365FDAA8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F85C9341-D7AC-4AFA-A7D8-8216F71C0A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4665909A-B290-4D22-9C88-0C9A56B29D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CCC1867D-2913-4E5D-946B-8A07B13EE3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>
              <a:extLst>
                <a:ext uri="{FF2B5EF4-FFF2-40B4-BE49-F238E27FC236}">
                  <a16:creationId xmlns:a16="http://schemas.microsoft.com/office/drawing/2014/main" id="{CFB3BE58-2EF9-4A40-A6B7-B8D7814894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7" name="Translation Bar">
            <a:extLst>
              <a:ext uri="{FF2B5EF4-FFF2-40B4-BE49-F238E27FC236}">
                <a16:creationId xmlns:a16="http://schemas.microsoft.com/office/drawing/2014/main" id="{1EFA3DB6-B72D-457A-BA4F-01AED2175917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48" name="Translated Title">
            <a:extLst>
              <a:ext uri="{FF2B5EF4-FFF2-40B4-BE49-F238E27FC236}">
                <a16:creationId xmlns:a16="http://schemas.microsoft.com/office/drawing/2014/main" id="{47542E75-F40C-4BA2-8C7D-64F7C551D273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49" name="Language Title">
            <a:extLst>
              <a:ext uri="{FF2B5EF4-FFF2-40B4-BE49-F238E27FC236}">
                <a16:creationId xmlns:a16="http://schemas.microsoft.com/office/drawing/2014/main" id="{F53C494F-C557-4EE1-947C-C897BB22B8D5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0" name="English">
            <a:extLst>
              <a:ext uri="{FF2B5EF4-FFF2-40B4-BE49-F238E27FC236}">
                <a16:creationId xmlns:a16="http://schemas.microsoft.com/office/drawing/2014/main" id="{89EBB370-9BAB-4E94-A4AA-DED70D9E547C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1" name="Language">
            <a:extLst>
              <a:ext uri="{FF2B5EF4-FFF2-40B4-BE49-F238E27FC236}">
                <a16:creationId xmlns:a16="http://schemas.microsoft.com/office/drawing/2014/main" id="{2B458D1A-852F-4384-A94E-129DD3888D88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2" name="English Highlighted">
            <a:extLst>
              <a:ext uri="{FF2B5EF4-FFF2-40B4-BE49-F238E27FC236}">
                <a16:creationId xmlns:a16="http://schemas.microsoft.com/office/drawing/2014/main" id="{3D37A685-F828-4AD0-AA07-83F6A24CDCB5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3" name="Language Highlighted">
            <a:extLst>
              <a:ext uri="{FF2B5EF4-FFF2-40B4-BE49-F238E27FC236}">
                <a16:creationId xmlns:a16="http://schemas.microsoft.com/office/drawing/2014/main" id="{909CBFB4-132F-4D7B-949D-6F75B508530B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4" name="Arrow Translation Icon">
            <a:extLst>
              <a:ext uri="{FF2B5EF4-FFF2-40B4-BE49-F238E27FC236}">
                <a16:creationId xmlns:a16="http://schemas.microsoft.com/office/drawing/2014/main" id="{5C436228-E1FF-408A-A1E8-43E3B9E7B0C6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9BFF85EC-0DA8-4697-B00E-CF21DAF00A69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836F910-49FB-4EDB-A1A8-524BD51581DE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Audio: Title">
            <a:extLst>
              <a:ext uri="{FF2B5EF4-FFF2-40B4-BE49-F238E27FC236}">
                <a16:creationId xmlns:a16="http://schemas.microsoft.com/office/drawing/2014/main" id="{3B37D59A-5FA4-4A8B-BC48-96F32103C678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8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E5438CE5-21A8-495F-AA06-6D824DDFA0E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7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6" presetClass="emph" presetSubtype="0" repeatCount="indefinite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78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32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41" grpId="0" animBg="1"/>
      <p:bldP spid="41" grpId="1" animBg="1"/>
      <p:bldP spid="13" grpId="0"/>
      <p:bldP spid="49" grpId="0" animBg="1"/>
      <p:bldP spid="49" grpId="1" animBg="1"/>
      <p:bldP spid="52" grpId="0" animBg="1"/>
      <p:bldP spid="52" grpId="1" animBg="1"/>
      <p:bldP spid="53" grpId="0" animBg="1"/>
      <p:bldP spid="5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7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39" name="Dog lying">
            <a:extLst>
              <a:ext uri="{FF2B5EF4-FFF2-40B4-BE49-F238E27FC236}">
                <a16:creationId xmlns:a16="http://schemas.microsoft.com/office/drawing/2014/main" id="{CF00E9DD-C73D-49C0-AF8E-2B67DD8431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79658" y="3943773"/>
            <a:ext cx="4639715" cy="1971764"/>
          </a:xfrm>
          <a:prstGeom prst="rect">
            <a:avLst/>
          </a:prstGeom>
        </p:spPr>
      </p:pic>
      <p:pic>
        <p:nvPicPr>
          <p:cNvPr id="42" name="Dog sleep">
            <a:extLst>
              <a:ext uri="{FF2B5EF4-FFF2-40B4-BE49-F238E27FC236}">
                <a16:creationId xmlns:a16="http://schemas.microsoft.com/office/drawing/2014/main" id="{D5ACDBC2-E015-438B-9AA9-0B0650715A17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0256" y="3983015"/>
            <a:ext cx="3464085" cy="2047640"/>
          </a:xfrm>
          <a:prstGeom prst="rect">
            <a:avLst/>
          </a:prstGeom>
        </p:spPr>
      </p:pic>
      <p:pic>
        <p:nvPicPr>
          <p:cNvPr id="47" name="Dog walk">
            <a:extLst>
              <a:ext uri="{FF2B5EF4-FFF2-40B4-BE49-F238E27FC236}">
                <a16:creationId xmlns:a16="http://schemas.microsoft.com/office/drawing/2014/main" id="{55F511A4-7069-43DA-A627-7F2187DE5A07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693" y="3665703"/>
            <a:ext cx="4986612" cy="2004501"/>
          </a:xfrm>
          <a:prstGeom prst="rect">
            <a:avLst/>
          </a:prstGeom>
        </p:spPr>
      </p:pic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16:00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Il se couche.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8792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l se couche">
            <a:hlinkClick r:id="" action="ppaction://media"/>
            <a:extLst>
              <a:ext uri="{FF2B5EF4-FFF2-40B4-BE49-F238E27FC236}">
                <a16:creationId xmlns:a16="http://schemas.microsoft.com/office/drawing/2014/main" id="{2AC354C3-E753-4E26-AC03-EB83D4D0E2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91465" y="5610737"/>
            <a:ext cx="609601" cy="609600"/>
          </a:xfrm>
          <a:prstGeom prst="rect">
            <a:avLst/>
          </a:prstGeom>
        </p:spPr>
      </p:pic>
      <p:grpSp>
        <p:nvGrpSpPr>
          <p:cNvPr id="30" name="ICONS">
            <a:extLst>
              <a:ext uri="{FF2B5EF4-FFF2-40B4-BE49-F238E27FC236}">
                <a16:creationId xmlns:a16="http://schemas.microsoft.com/office/drawing/2014/main" id="{F95FE4EA-DC13-4710-A5BA-5E0609CE60D3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1" name="Assessment" hidden="1">
              <a:extLst>
                <a:ext uri="{FF2B5EF4-FFF2-40B4-BE49-F238E27FC236}">
                  <a16:creationId xmlns:a16="http://schemas.microsoft.com/office/drawing/2014/main" id="{AF3BC617-F311-4DFD-8C58-CF30084CC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C253B943-0C8A-44CA-8E33-BCDF2B852F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Group Work" hidden="1">
              <a:extLst>
                <a:ext uri="{FF2B5EF4-FFF2-40B4-BE49-F238E27FC236}">
                  <a16:creationId xmlns:a16="http://schemas.microsoft.com/office/drawing/2014/main" id="{9FF01868-D86E-4E7F-A5DA-2F3A7202C6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Talking Partners" hidden="1">
              <a:extLst>
                <a:ext uri="{FF2B5EF4-FFF2-40B4-BE49-F238E27FC236}">
                  <a16:creationId xmlns:a16="http://schemas.microsoft.com/office/drawing/2014/main" id="{B235D491-B40B-4404-BD96-9162A76013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Pairs" hidden="1">
              <a:extLst>
                <a:ext uri="{FF2B5EF4-FFF2-40B4-BE49-F238E27FC236}">
                  <a16:creationId xmlns:a16="http://schemas.microsoft.com/office/drawing/2014/main" id="{81BC0A37-4331-4EBD-AD9D-323357FC7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Individual Work" hidden="1">
              <a:extLst>
                <a:ext uri="{FF2B5EF4-FFF2-40B4-BE49-F238E27FC236}">
                  <a16:creationId xmlns:a16="http://schemas.microsoft.com/office/drawing/2014/main" id="{C3FA790A-4925-46CF-B76B-5FC605EED2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8" name="Whole Class">
              <a:extLst>
                <a:ext uri="{FF2B5EF4-FFF2-40B4-BE49-F238E27FC236}">
                  <a16:creationId xmlns:a16="http://schemas.microsoft.com/office/drawing/2014/main" id="{423B0AF3-6061-4936-BAD2-9CBC9066DC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9" name="Translation Bar">
            <a:extLst>
              <a:ext uri="{FF2B5EF4-FFF2-40B4-BE49-F238E27FC236}">
                <a16:creationId xmlns:a16="http://schemas.microsoft.com/office/drawing/2014/main" id="{F3B8A767-721B-4EFC-BEDA-CCF5C25634EE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50" name="Translated Title">
            <a:extLst>
              <a:ext uri="{FF2B5EF4-FFF2-40B4-BE49-F238E27FC236}">
                <a16:creationId xmlns:a16="http://schemas.microsoft.com/office/drawing/2014/main" id="{E766CFC2-9DC0-41AD-AEF1-4D62F55CF39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1" name="Language Title">
            <a:extLst>
              <a:ext uri="{FF2B5EF4-FFF2-40B4-BE49-F238E27FC236}">
                <a16:creationId xmlns:a16="http://schemas.microsoft.com/office/drawing/2014/main" id="{43122DBA-9760-4756-A169-1A2FC777D10A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52" name="English">
            <a:extLst>
              <a:ext uri="{FF2B5EF4-FFF2-40B4-BE49-F238E27FC236}">
                <a16:creationId xmlns:a16="http://schemas.microsoft.com/office/drawing/2014/main" id="{BA41BAA4-B292-4B3E-A31E-2753CDCF5B2B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53" name="Language">
            <a:extLst>
              <a:ext uri="{FF2B5EF4-FFF2-40B4-BE49-F238E27FC236}">
                <a16:creationId xmlns:a16="http://schemas.microsoft.com/office/drawing/2014/main" id="{65D3F57B-B551-4C0E-9D4F-E4259E1B9C9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54" name="English Highlighted">
            <a:extLst>
              <a:ext uri="{FF2B5EF4-FFF2-40B4-BE49-F238E27FC236}">
                <a16:creationId xmlns:a16="http://schemas.microsoft.com/office/drawing/2014/main" id="{A4C76517-CE01-4EFF-9643-A9312BC679C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55" name="Language Highlighted">
            <a:extLst>
              <a:ext uri="{FF2B5EF4-FFF2-40B4-BE49-F238E27FC236}">
                <a16:creationId xmlns:a16="http://schemas.microsoft.com/office/drawing/2014/main" id="{39398968-EA8C-4875-81E1-82938B6A223C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56" name="Arrow Translation Icon">
            <a:extLst>
              <a:ext uri="{FF2B5EF4-FFF2-40B4-BE49-F238E27FC236}">
                <a16:creationId xmlns:a16="http://schemas.microsoft.com/office/drawing/2014/main" id="{F3D4959B-939E-446A-9B3E-A8F951E82895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F2C8EFDA-02A5-4A09-8533-F969EFA35794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23B1BDBD-9D9C-47E9-A91B-ED86125FD70F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9" name="Audio: Title">
            <a:extLst>
              <a:ext uri="{FF2B5EF4-FFF2-40B4-BE49-F238E27FC236}">
                <a16:creationId xmlns:a16="http://schemas.microsoft.com/office/drawing/2014/main" id="{A31CAC2C-E26C-4FA3-8199-CAC56B9AB91C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0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1167509A-3C90-4488-B096-D8BA8C70167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7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0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321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</p:childTnLst>
        </p:cTn>
      </p:par>
    </p:tnLst>
    <p:bldLst>
      <p:bldP spid="51" grpId="0" animBg="1"/>
      <p:bldP spid="51" grpId="1" animBg="1"/>
      <p:bldP spid="54" grpId="0" animBg="1"/>
      <p:bldP spid="54" grpId="1" animBg="1"/>
      <p:bldP spid="55" grpId="0" animBg="1"/>
      <p:bldP spid="5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sp>
        <p:nvSpPr>
          <p:cNvPr id="2" name="Dark">
            <a:extLst>
              <a:ext uri="{FF2B5EF4-FFF2-40B4-BE49-F238E27FC236}">
                <a16:creationId xmlns:a16="http://schemas.microsoft.com/office/drawing/2014/main" id="{5BB864DB-ACF2-412A-9369-CC0BA264DCC9}"/>
              </a:ext>
            </a:extLst>
          </p:cNvPr>
          <p:cNvSpPr/>
          <p:nvPr/>
        </p:nvSpPr>
        <p:spPr>
          <a:xfrm>
            <a:off x="5243119" y="1457237"/>
            <a:ext cx="2304036" cy="2229156"/>
          </a:xfrm>
          <a:prstGeom prst="rect">
            <a:avLst/>
          </a:prstGeom>
          <a:solidFill>
            <a:schemeClr val="accent5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7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42" name="Dog sleep">
            <a:extLst>
              <a:ext uri="{FF2B5EF4-FFF2-40B4-BE49-F238E27FC236}">
                <a16:creationId xmlns:a16="http://schemas.microsoft.com/office/drawing/2014/main" id="{D5ACDBC2-E015-438B-9AA9-0B0650715A1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0256" y="3983015"/>
            <a:ext cx="3464085" cy="2047640"/>
          </a:xfrm>
          <a:prstGeom prst="rect">
            <a:avLst/>
          </a:prstGeom>
        </p:spPr>
      </p:pic>
      <p:grpSp>
        <p:nvGrpSpPr>
          <p:cNvPr id="68" name="Dinner">
            <a:extLst>
              <a:ext uri="{FF2B5EF4-FFF2-40B4-BE49-F238E27FC236}">
                <a16:creationId xmlns:a16="http://schemas.microsoft.com/office/drawing/2014/main" id="{849F5A0B-12FB-4027-BCE0-6D604CB41842}"/>
              </a:ext>
            </a:extLst>
          </p:cNvPr>
          <p:cNvGrpSpPr/>
          <p:nvPr/>
        </p:nvGrpSpPr>
        <p:grpSpPr>
          <a:xfrm>
            <a:off x="581255" y="2739360"/>
            <a:ext cx="7991475" cy="3569365"/>
            <a:chOff x="581255" y="2739360"/>
            <a:chExt cx="7991475" cy="3569365"/>
          </a:xfrm>
        </p:grpSpPr>
        <p:pic>
          <p:nvPicPr>
            <p:cNvPr id="4" name="Table">
              <a:extLst>
                <a:ext uri="{FF2B5EF4-FFF2-40B4-BE49-F238E27FC236}">
                  <a16:creationId xmlns:a16="http://schemas.microsoft.com/office/drawing/2014/main" id="{1712A58F-8F74-460B-BFC8-4E79A366FB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1255" y="3979837"/>
              <a:ext cx="7991475" cy="2328888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509E7D0-34AC-4576-8E5C-E3E97114C3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6518" y="3372232"/>
              <a:ext cx="2283153" cy="128680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1D38DBB-F98F-43AA-8F85-F766A7F52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0043" y="3229353"/>
              <a:ext cx="2389387" cy="1636681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7036C3D7-8629-48A1-B0D9-8240F3E6C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5716" y="2739360"/>
              <a:ext cx="2547454" cy="2156562"/>
            </a:xfrm>
            <a:prstGeom prst="rect">
              <a:avLst/>
            </a:prstGeom>
          </p:spPr>
        </p:pic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58BC304D-FD63-49F2-BC94-25D84FD2AEC1}"/>
                </a:ext>
              </a:extLst>
            </p:cNvPr>
            <p:cNvGrpSpPr/>
            <p:nvPr/>
          </p:nvGrpSpPr>
          <p:grpSpPr>
            <a:xfrm>
              <a:off x="4657431" y="4166042"/>
              <a:ext cx="3442569" cy="1905223"/>
              <a:chOff x="868876" y="4056008"/>
              <a:chExt cx="3442569" cy="1905223"/>
            </a:xfrm>
          </p:grpSpPr>
          <p:pic>
            <p:nvPicPr>
              <p:cNvPr id="64" name="Picture 63">
                <a:extLst>
                  <a:ext uri="{FF2B5EF4-FFF2-40B4-BE49-F238E27FC236}">
                    <a16:creationId xmlns:a16="http://schemas.microsoft.com/office/drawing/2014/main" id="{DA61150B-C091-4D97-8DD4-6AB97B5A9F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68876" y="47246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B7AD131E-4CC0-43C6-A521-C662EAC272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33093" y="4056008"/>
                <a:ext cx="1421954" cy="1459761"/>
              </a:xfrm>
              <a:prstGeom prst="rect">
                <a:avLst/>
              </a:prstGeom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28AF99FA-39D6-46AA-B15E-C2F321C413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0427" y="4099719"/>
                <a:ext cx="1188173" cy="1200036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49BB4C5C-AD14-413F-94AB-043D241C80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45471" y="4654146"/>
                <a:ext cx="1712178" cy="990472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5FC9E424-EA65-4CAE-91E4-C056CF4028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1021" y="4253245"/>
                <a:ext cx="1188019" cy="1591726"/>
              </a:xfrm>
              <a:prstGeom prst="rect">
                <a:avLst/>
              </a:prstGeom>
            </p:spPr>
          </p:pic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4E30DA3F-FE59-43C0-8B78-FA7AEA682DE1}"/>
                </a:ext>
              </a:extLst>
            </p:cNvPr>
            <p:cNvGrpSpPr/>
            <p:nvPr/>
          </p:nvGrpSpPr>
          <p:grpSpPr>
            <a:xfrm>
              <a:off x="1168803" y="4499279"/>
              <a:ext cx="3442569" cy="1315642"/>
              <a:chOff x="716476" y="4493189"/>
              <a:chExt cx="3442569" cy="1315642"/>
            </a:xfrm>
          </p:grpSpPr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9725386B-49A2-4E10-814E-B55EBAF19B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6476" y="45722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9EF318F5-EAB3-4E2A-928B-D726C07FD6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62852" y="4493189"/>
                <a:ext cx="1694923" cy="1189301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B975BB2-6701-490A-A116-0E3FE746D3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26832" y="4493189"/>
                <a:ext cx="1510698" cy="1006946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648BF4D8-953C-405E-B9E6-FA120FB653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95738">
                <a:off x="1566424" y="5254140"/>
                <a:ext cx="992906" cy="332216"/>
              </a:xfrm>
              <a:prstGeom prst="rect">
                <a:avLst/>
              </a:prstGeom>
            </p:spPr>
          </p:pic>
        </p:grpSp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18:00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À dix-huit heures, c’est l’heure du dîner.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0084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Borders">
            <a:extLst>
              <a:ext uri="{FF2B5EF4-FFF2-40B4-BE49-F238E27FC236}">
                <a16:creationId xmlns:a16="http://schemas.microsoft.com/office/drawing/2014/main" id="{B31E81FD-6BF2-46E1-AB67-A80297AEFB7B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664027F1-3F81-43A4-9AE7-49C7B96E45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745CFD11-DB96-4E5C-BB9B-8546558421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9F1A6D3-C2F4-45BE-9FB6-0839E68839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084BDAE-004D-4838-99F1-2438FE4351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6" name="A dix-huit heures c’est l’heure du diner">
            <a:hlinkClick r:id="" action="ppaction://media"/>
            <a:extLst>
              <a:ext uri="{FF2B5EF4-FFF2-40B4-BE49-F238E27FC236}">
                <a16:creationId xmlns:a16="http://schemas.microsoft.com/office/drawing/2014/main" id="{233CFA65-D18B-4A6D-9FB3-A1152F9B80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-675327" y="5605718"/>
            <a:ext cx="609601" cy="609600"/>
          </a:xfrm>
          <a:prstGeom prst="rect">
            <a:avLst/>
          </a:prstGeom>
        </p:spPr>
      </p:pic>
      <p:grpSp>
        <p:nvGrpSpPr>
          <p:cNvPr id="50" name="ICONS">
            <a:extLst>
              <a:ext uri="{FF2B5EF4-FFF2-40B4-BE49-F238E27FC236}">
                <a16:creationId xmlns:a16="http://schemas.microsoft.com/office/drawing/2014/main" id="{239AE306-AEEC-4496-B422-B4BD08C9231D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2" name="Assessment" hidden="1">
              <a:extLst>
                <a:ext uri="{FF2B5EF4-FFF2-40B4-BE49-F238E27FC236}">
                  <a16:creationId xmlns:a16="http://schemas.microsoft.com/office/drawing/2014/main" id="{FD896660-8324-4A05-AFF9-3E8173892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Mental and Oral Starter" hidden="1">
              <a:extLst>
                <a:ext uri="{FF2B5EF4-FFF2-40B4-BE49-F238E27FC236}">
                  <a16:creationId xmlns:a16="http://schemas.microsoft.com/office/drawing/2014/main" id="{143640F1-913A-484B-86FA-3C7AB053E0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Group Work" hidden="1">
              <a:extLst>
                <a:ext uri="{FF2B5EF4-FFF2-40B4-BE49-F238E27FC236}">
                  <a16:creationId xmlns:a16="http://schemas.microsoft.com/office/drawing/2014/main" id="{541CB062-6235-48B0-9C83-9DB44001AA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Talking Partners" hidden="1">
              <a:extLst>
                <a:ext uri="{FF2B5EF4-FFF2-40B4-BE49-F238E27FC236}">
                  <a16:creationId xmlns:a16="http://schemas.microsoft.com/office/drawing/2014/main" id="{2442B582-99E2-4204-BE98-4BB7EB49B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Pairs" hidden="1">
              <a:extLst>
                <a:ext uri="{FF2B5EF4-FFF2-40B4-BE49-F238E27FC236}">
                  <a16:creationId xmlns:a16="http://schemas.microsoft.com/office/drawing/2014/main" id="{92965FF4-1DAE-4A9F-AE59-E6D312952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Individual Work" hidden="1">
              <a:extLst>
                <a:ext uri="{FF2B5EF4-FFF2-40B4-BE49-F238E27FC236}">
                  <a16:creationId xmlns:a16="http://schemas.microsoft.com/office/drawing/2014/main" id="{EFF5FE07-56AC-4829-860E-32DF741F4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Whole Class">
              <a:extLst>
                <a:ext uri="{FF2B5EF4-FFF2-40B4-BE49-F238E27FC236}">
                  <a16:creationId xmlns:a16="http://schemas.microsoft.com/office/drawing/2014/main" id="{61D870C2-E611-4326-B328-16A348CF9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7" name="Translation Bar">
            <a:extLst>
              <a:ext uri="{FF2B5EF4-FFF2-40B4-BE49-F238E27FC236}">
                <a16:creationId xmlns:a16="http://schemas.microsoft.com/office/drawing/2014/main" id="{6C92DDD3-A25E-4C27-BA0D-C08A8F42026B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69" name="Translated Title">
            <a:extLst>
              <a:ext uri="{FF2B5EF4-FFF2-40B4-BE49-F238E27FC236}">
                <a16:creationId xmlns:a16="http://schemas.microsoft.com/office/drawing/2014/main" id="{ACB5F7D3-CC56-4762-89AC-CC88A8AA05F7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70" name="Language Title">
            <a:extLst>
              <a:ext uri="{FF2B5EF4-FFF2-40B4-BE49-F238E27FC236}">
                <a16:creationId xmlns:a16="http://schemas.microsoft.com/office/drawing/2014/main" id="{18C02CD6-C244-4463-A505-E7DE13138A6A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71" name="English">
            <a:extLst>
              <a:ext uri="{FF2B5EF4-FFF2-40B4-BE49-F238E27FC236}">
                <a16:creationId xmlns:a16="http://schemas.microsoft.com/office/drawing/2014/main" id="{C9C12167-98CA-428D-A0CE-E14CF50B9C06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72" name="Language">
            <a:extLst>
              <a:ext uri="{FF2B5EF4-FFF2-40B4-BE49-F238E27FC236}">
                <a16:creationId xmlns:a16="http://schemas.microsoft.com/office/drawing/2014/main" id="{03480C01-C468-477E-BB8C-BAD46691DAA1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73" name="English Highlighted">
            <a:extLst>
              <a:ext uri="{FF2B5EF4-FFF2-40B4-BE49-F238E27FC236}">
                <a16:creationId xmlns:a16="http://schemas.microsoft.com/office/drawing/2014/main" id="{84E1B58F-9B93-40EE-88B7-DC114910B4E7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74" name="Language Highlighted">
            <a:extLst>
              <a:ext uri="{FF2B5EF4-FFF2-40B4-BE49-F238E27FC236}">
                <a16:creationId xmlns:a16="http://schemas.microsoft.com/office/drawing/2014/main" id="{ED99871B-1EEB-4A7E-8811-8A789D19D119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75" name="Arrow Translation Icon">
            <a:extLst>
              <a:ext uri="{FF2B5EF4-FFF2-40B4-BE49-F238E27FC236}">
                <a16:creationId xmlns:a16="http://schemas.microsoft.com/office/drawing/2014/main" id="{32E8B2CC-F616-4B6B-8699-44E69DF99702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843927EC-DD5B-4596-BAFC-7EEDB0003BDC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336151D3-8DCB-451D-A9EC-4EB277A64FB8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8" name="Audio: Title">
            <a:extLst>
              <a:ext uri="{FF2B5EF4-FFF2-40B4-BE49-F238E27FC236}">
                <a16:creationId xmlns:a16="http://schemas.microsoft.com/office/drawing/2014/main" id="{7A5E8A4E-C4D8-433E-ACAD-377982B33D57}"/>
              </a:ext>
            </a:extLst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9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4C08779A-766A-4DAC-83B6-CE27C501E1A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29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0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321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</p:childTnLst>
        </p:cTn>
      </p:par>
    </p:tnLst>
    <p:bldLst>
      <p:bldP spid="2" grpId="0" animBg="1"/>
      <p:bldP spid="13" grpId="0"/>
      <p:bldP spid="70" grpId="0" animBg="1"/>
      <p:bldP spid="70" grpId="1" animBg="1"/>
      <p:bldP spid="73" grpId="0" animBg="1"/>
      <p:bldP spid="73" grpId="1" animBg="1"/>
      <p:bldP spid="74" grpId="0" animBg="1"/>
      <p:bldP spid="74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ky">
            <a:extLst>
              <a:ext uri="{FF2B5EF4-FFF2-40B4-BE49-F238E27FC236}">
                <a16:creationId xmlns:a16="http://schemas.microsoft.com/office/drawing/2014/main" id="{78FED53E-05A1-4663-9C52-A177AC7EFB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4061" y="1457237"/>
            <a:ext cx="3629521" cy="1971764"/>
          </a:xfrm>
          <a:prstGeom prst="rect">
            <a:avLst/>
          </a:prstGeom>
        </p:spPr>
      </p:pic>
      <p:sp>
        <p:nvSpPr>
          <p:cNvPr id="49" name="Dark">
            <a:extLst>
              <a:ext uri="{FF2B5EF4-FFF2-40B4-BE49-F238E27FC236}">
                <a16:creationId xmlns:a16="http://schemas.microsoft.com/office/drawing/2014/main" id="{AC32B534-4EDA-43A2-8EB1-8A751702B443}"/>
              </a:ext>
            </a:extLst>
          </p:cNvPr>
          <p:cNvSpPr/>
          <p:nvPr/>
        </p:nvSpPr>
        <p:spPr>
          <a:xfrm>
            <a:off x="5243119" y="1457237"/>
            <a:ext cx="2304036" cy="2229156"/>
          </a:xfrm>
          <a:prstGeom prst="rect">
            <a:avLst/>
          </a:prstGeom>
          <a:solidFill>
            <a:schemeClr val="accent5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Background">
            <a:extLst>
              <a:ext uri="{FF2B5EF4-FFF2-40B4-BE49-F238E27FC236}">
                <a16:creationId xmlns:a16="http://schemas.microsoft.com/office/drawing/2014/main" id="{C707EFBF-5318-482D-BD94-B5E946841107}"/>
              </a:ext>
            </a:extLst>
          </p:cNvPr>
          <p:cNvGrpSpPr/>
          <p:nvPr/>
        </p:nvGrpSpPr>
        <p:grpSpPr>
          <a:xfrm>
            <a:off x="579659" y="1457237"/>
            <a:ext cx="8063093" cy="4961600"/>
            <a:chOff x="579659" y="1457237"/>
            <a:chExt cx="8063093" cy="4961600"/>
          </a:xfrm>
        </p:grpSpPr>
        <p:pic>
          <p:nvPicPr>
            <p:cNvPr id="29" name="Background">
              <a:extLst>
                <a:ext uri="{FF2B5EF4-FFF2-40B4-BE49-F238E27FC236}">
                  <a16:creationId xmlns:a16="http://schemas.microsoft.com/office/drawing/2014/main" id="{1374B594-336E-457E-9AC7-ADF784B221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79659" y="1457237"/>
              <a:ext cx="7991475" cy="48514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4031969-4B1D-4B47-A50A-B6BFE9D0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6778" flipH="1">
              <a:off x="5180195" y="4222157"/>
              <a:ext cx="3462557" cy="2196680"/>
            </a:xfrm>
            <a:custGeom>
              <a:avLst/>
              <a:gdLst>
                <a:gd name="connsiteX0" fmla="*/ 3462557 w 3462557"/>
                <a:gd name="connsiteY0" fmla="*/ 0 h 2196680"/>
                <a:gd name="connsiteX1" fmla="*/ 152013 w 3462557"/>
                <a:gd name="connsiteY1" fmla="*/ 0 h 2196680"/>
                <a:gd name="connsiteX2" fmla="*/ 0 w 3462557"/>
                <a:gd name="connsiteY2" fmla="*/ 1954929 h 2196680"/>
                <a:gd name="connsiteX3" fmla="*/ 3108993 w 3462557"/>
                <a:gd name="connsiteY3" fmla="*/ 2196680 h 2196680"/>
                <a:gd name="connsiteX4" fmla="*/ 3462557 w 3462557"/>
                <a:gd name="connsiteY4" fmla="*/ 2196680 h 219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62557" h="2196680">
                  <a:moveTo>
                    <a:pt x="3462557" y="0"/>
                  </a:moveTo>
                  <a:lnTo>
                    <a:pt x="152013" y="0"/>
                  </a:lnTo>
                  <a:lnTo>
                    <a:pt x="0" y="1954929"/>
                  </a:lnTo>
                  <a:lnTo>
                    <a:pt x="3108993" y="2196680"/>
                  </a:lnTo>
                  <a:lnTo>
                    <a:pt x="3462557" y="2196680"/>
                  </a:lnTo>
                  <a:close/>
                </a:path>
              </a:pathLst>
            </a:custGeom>
            <a:effectLst>
              <a:outerShdw blurRad="12700" dist="38100" dir="8100000" algn="tr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32" name="Clock">
            <a:extLst>
              <a:ext uri="{FF2B5EF4-FFF2-40B4-BE49-F238E27FC236}">
                <a16:creationId xmlns:a16="http://schemas.microsoft.com/office/drawing/2014/main" id="{68EB6D8E-30E9-41BE-BE51-AE577608AC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47" y="1635055"/>
            <a:ext cx="1402511" cy="1431949"/>
          </a:xfrm>
          <a:prstGeom prst="rect">
            <a:avLst/>
          </a:prstGeom>
          <a:effectLst>
            <a:outerShdw dist="63500" dir="8100000" algn="tr" rotWithShape="0">
              <a:prstClr val="black">
                <a:alpha val="17000"/>
              </a:prstClr>
            </a:outerShdw>
          </a:effectLst>
        </p:spPr>
      </p:pic>
      <p:grpSp>
        <p:nvGrpSpPr>
          <p:cNvPr id="33" name="Big hand">
            <a:extLst>
              <a:ext uri="{FF2B5EF4-FFF2-40B4-BE49-F238E27FC236}">
                <a16:creationId xmlns:a16="http://schemas.microsoft.com/office/drawing/2014/main" id="{182CA0FA-476C-42B8-8626-5BF02AA0F6FA}"/>
              </a:ext>
            </a:extLst>
          </p:cNvPr>
          <p:cNvGrpSpPr/>
          <p:nvPr/>
        </p:nvGrpSpPr>
        <p:grpSpPr>
          <a:xfrm>
            <a:off x="785591" y="1658601"/>
            <a:ext cx="1361299" cy="1361298"/>
            <a:chOff x="2634215" y="1627464"/>
            <a:chExt cx="3875823" cy="387582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58A868C-E8C9-4CE7-99F2-567F852EA3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3013" y="1921282"/>
              <a:ext cx="268448" cy="207061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FF7792-0B73-4B6F-9AF7-92678E651E97}"/>
                </a:ext>
              </a:extLst>
            </p:cNvPr>
            <p:cNvSpPr/>
            <p:nvPr/>
          </p:nvSpPr>
          <p:spPr>
            <a:xfrm>
              <a:off x="2634215" y="1627464"/>
              <a:ext cx="3875823" cy="387582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Little hand">
            <a:extLst>
              <a:ext uri="{FF2B5EF4-FFF2-40B4-BE49-F238E27FC236}">
                <a16:creationId xmlns:a16="http://schemas.microsoft.com/office/drawing/2014/main" id="{15D32387-D7FC-482F-9681-FE5A5131FC20}"/>
              </a:ext>
            </a:extLst>
          </p:cNvPr>
          <p:cNvGrpSpPr/>
          <p:nvPr/>
        </p:nvGrpSpPr>
        <p:grpSpPr>
          <a:xfrm rot="7200000">
            <a:off x="785765" y="1658601"/>
            <a:ext cx="1361299" cy="1361298"/>
            <a:chOff x="2629942" y="1627464"/>
            <a:chExt cx="3875815" cy="387582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545E1F8-62FC-4238-9BB8-DFF2581AAA7E}"/>
                </a:ext>
              </a:extLst>
            </p:cNvPr>
            <p:cNvSpPr/>
            <p:nvPr/>
          </p:nvSpPr>
          <p:spPr>
            <a:xfrm>
              <a:off x="2629942" y="1627464"/>
              <a:ext cx="3875815" cy="387582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C1BECCE-8C05-4080-AF13-E56CC8B9AB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38417" y="2000082"/>
              <a:ext cx="255556" cy="1971170"/>
            </a:xfrm>
            <a:prstGeom prst="rect">
              <a:avLst/>
            </a:prstGeom>
          </p:spPr>
        </p:pic>
      </p:grpSp>
      <p:pic>
        <p:nvPicPr>
          <p:cNvPr id="2" name="Dog">
            <a:extLst>
              <a:ext uri="{FF2B5EF4-FFF2-40B4-BE49-F238E27FC236}">
                <a16:creationId xmlns:a16="http://schemas.microsoft.com/office/drawing/2014/main" id="{9C5A0D00-B445-4083-B0F1-3431201BB85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2239" y="1984654"/>
            <a:ext cx="2323742" cy="3449303"/>
          </a:xfrm>
          <a:prstGeom prst="rect">
            <a:avLst/>
          </a:prstGeom>
        </p:spPr>
      </p:pic>
      <p:grpSp>
        <p:nvGrpSpPr>
          <p:cNvPr id="43" name="Dinner">
            <a:extLst>
              <a:ext uri="{FF2B5EF4-FFF2-40B4-BE49-F238E27FC236}">
                <a16:creationId xmlns:a16="http://schemas.microsoft.com/office/drawing/2014/main" id="{C793DB3C-83F8-400B-8359-E47C01A862F4}"/>
              </a:ext>
            </a:extLst>
          </p:cNvPr>
          <p:cNvGrpSpPr/>
          <p:nvPr/>
        </p:nvGrpSpPr>
        <p:grpSpPr>
          <a:xfrm>
            <a:off x="579659" y="6376801"/>
            <a:ext cx="7991475" cy="3569365"/>
            <a:chOff x="581255" y="2739360"/>
            <a:chExt cx="7991475" cy="3569365"/>
          </a:xfrm>
        </p:grpSpPr>
        <p:pic>
          <p:nvPicPr>
            <p:cNvPr id="44" name="Table">
              <a:extLst>
                <a:ext uri="{FF2B5EF4-FFF2-40B4-BE49-F238E27FC236}">
                  <a16:creationId xmlns:a16="http://schemas.microsoft.com/office/drawing/2014/main" id="{17DE3F5F-F87C-4541-9631-6B79545B10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81255" y="3979837"/>
              <a:ext cx="7991475" cy="2328888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8B271519-45E2-40AD-8A4F-67EC6C9EB3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6518" y="3372232"/>
              <a:ext cx="2283153" cy="128680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6BBB71CA-65B6-450E-A1A5-2580C643CF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0043" y="3229353"/>
              <a:ext cx="2389387" cy="1636681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35758406-DC1F-4B2B-A6C6-DEA2F1136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5716" y="2739360"/>
              <a:ext cx="2547454" cy="2156562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9FFD1426-3A7C-4909-9E39-C4EFCA45EEF7}"/>
                </a:ext>
              </a:extLst>
            </p:cNvPr>
            <p:cNvGrpSpPr/>
            <p:nvPr/>
          </p:nvGrpSpPr>
          <p:grpSpPr>
            <a:xfrm>
              <a:off x="4657431" y="4166042"/>
              <a:ext cx="3442569" cy="1905223"/>
              <a:chOff x="868876" y="4056008"/>
              <a:chExt cx="3442569" cy="1905223"/>
            </a:xfrm>
          </p:grpSpPr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18CE70DC-1DF3-4FDB-8281-838098EAB8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68876" y="47246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C3F63889-BE42-4FDF-8FFC-61F6B74944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33093" y="4056008"/>
                <a:ext cx="1421954" cy="1459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831AA7E2-58CA-4132-90C3-DFFE31447F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570427" y="4099719"/>
                <a:ext cx="1188173" cy="1200036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0CFA60F6-0E0D-401F-9ABE-D702A0234F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45471" y="4654146"/>
                <a:ext cx="1712178" cy="990472"/>
              </a:xfrm>
              <a:prstGeom prst="rect">
                <a:avLst/>
              </a:prstGeom>
            </p:spPr>
          </p:pic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id="{F03CF070-F079-46E6-B140-C9474B97BE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1021" y="4253245"/>
                <a:ext cx="1188019" cy="1591726"/>
              </a:xfrm>
              <a:prstGeom prst="rect">
                <a:avLst/>
              </a:prstGeom>
            </p:spPr>
          </p:pic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EC2F0EF1-DE12-408A-8C97-866CEC85B790}"/>
                </a:ext>
              </a:extLst>
            </p:cNvPr>
            <p:cNvGrpSpPr/>
            <p:nvPr/>
          </p:nvGrpSpPr>
          <p:grpSpPr>
            <a:xfrm>
              <a:off x="1168803" y="4499279"/>
              <a:ext cx="3442569" cy="1315642"/>
              <a:chOff x="716476" y="4493189"/>
              <a:chExt cx="3442569" cy="1315642"/>
            </a:xfrm>
          </p:grpSpPr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6CE56D24-9B20-4237-A207-6947268E4D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6476" y="4572289"/>
                <a:ext cx="3442569" cy="1236542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E37311E9-A707-408A-82E6-294F9E4446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62852" y="4493189"/>
                <a:ext cx="1694923" cy="1189301"/>
              </a:xfrm>
              <a:prstGeom prst="rect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FA9EF5E1-84A4-42EF-A630-2E57FF6E61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26832" y="4493189"/>
                <a:ext cx="1510698" cy="1006946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DCC84AE0-4114-4AF2-AFCA-733F20944C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95738">
                <a:off x="1566424" y="5254140"/>
                <a:ext cx="992906" cy="332216"/>
              </a:xfrm>
              <a:prstGeom prst="rect">
                <a:avLst/>
              </a:prstGeom>
            </p:spPr>
          </p:pic>
        </p:grpSp>
      </p:grpSp>
      <p:grpSp>
        <p:nvGrpSpPr>
          <p:cNvPr id="11" name="Thought bubble">
            <a:extLst>
              <a:ext uri="{FF2B5EF4-FFF2-40B4-BE49-F238E27FC236}">
                <a16:creationId xmlns:a16="http://schemas.microsoft.com/office/drawing/2014/main" id="{433A5AFD-E16B-4BA6-847D-AADD6BC78F1C}"/>
              </a:ext>
            </a:extLst>
          </p:cNvPr>
          <p:cNvGrpSpPr/>
          <p:nvPr/>
        </p:nvGrpSpPr>
        <p:grpSpPr>
          <a:xfrm>
            <a:off x="2002174" y="2375661"/>
            <a:ext cx="4064387" cy="2879129"/>
            <a:chOff x="2237588" y="2359118"/>
            <a:chExt cx="3777738" cy="2676073"/>
          </a:xfrm>
        </p:grpSpPr>
        <p:pic>
          <p:nvPicPr>
            <p:cNvPr id="72" name="Thought bubble">
              <a:extLst>
                <a:ext uri="{FF2B5EF4-FFF2-40B4-BE49-F238E27FC236}">
                  <a16:creationId xmlns:a16="http://schemas.microsoft.com/office/drawing/2014/main" id="{65E4127B-8D28-4DFC-B212-AEBAC433C6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 flipH="1">
              <a:off x="2237588" y="2359118"/>
              <a:ext cx="3777738" cy="2676073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1DE5692E-898C-4FEE-A5E0-D4C014C25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58396" y="3209056"/>
              <a:ext cx="1947247" cy="117862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CC6B364-B7ED-4AA8-A624-8729CB05F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7496" y="3089163"/>
              <a:ext cx="1979046" cy="1370073"/>
            </a:xfrm>
            <a:prstGeom prst="rect">
              <a:avLst/>
            </a:prstGeom>
          </p:spPr>
        </p:pic>
      </p:grpSp>
      <p:sp>
        <p:nvSpPr>
          <p:cNvPr id="13" name="Time">
            <a:extLst>
              <a:ext uri="{FF2B5EF4-FFF2-40B4-BE49-F238E27FC236}">
                <a16:creationId xmlns:a16="http://schemas.microsoft.com/office/drawing/2014/main" id="{068EDB7F-35CE-4385-939A-2DAEB2C1702A}"/>
              </a:ext>
            </a:extLst>
          </p:cNvPr>
          <p:cNvSpPr txBox="1"/>
          <p:nvPr/>
        </p:nvSpPr>
        <p:spPr>
          <a:xfrm>
            <a:off x="2172055" y="2027389"/>
            <a:ext cx="1402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18:00</a:t>
            </a:r>
          </a:p>
        </p:txBody>
      </p:sp>
      <p:sp>
        <p:nvSpPr>
          <p:cNvPr id="3" name="Text: Story">
            <a:extLst>
              <a:ext uri="{FF2B5EF4-FFF2-40B4-BE49-F238E27FC236}">
                <a16:creationId xmlns:a16="http://schemas.microsoft.com/office/drawing/2014/main" id="{9D3C002B-7DA2-4370-AEC3-EA583469ECAD}"/>
              </a:ext>
            </a:extLst>
          </p:cNvPr>
          <p:cNvSpPr txBox="1"/>
          <p:nvPr/>
        </p:nvSpPr>
        <p:spPr>
          <a:xfrm>
            <a:off x="755650" y="5608398"/>
            <a:ext cx="7632700" cy="525886"/>
          </a:xfrm>
          <a:prstGeom prst="rect">
            <a:avLst/>
          </a:prstGeom>
          <a:solidFill>
            <a:srgbClr val="0076B0"/>
          </a:solidFill>
          <a:effectLst>
            <a:outerShdw dist="88900" dir="8100000" algn="tr" rotWithShape="0">
              <a:prstClr val="black">
                <a:alpha val="20000"/>
              </a:prstClr>
            </a:outerShdw>
          </a:effectLst>
        </p:spPr>
        <p:txBody>
          <a:bodyPr wrap="square" tIns="108000" bIns="108000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Mais il ne mange rien!</a:t>
            </a:r>
          </a:p>
        </p:txBody>
      </p:sp>
      <p:pic>
        <p:nvPicPr>
          <p:cNvPr id="8" name="Audio: story">
            <a:extLst>
              <a:ext uri="{FF2B5EF4-FFF2-40B4-BE49-F238E27FC236}">
                <a16:creationId xmlns:a16="http://schemas.microsoft.com/office/drawing/2014/main" id="{35410DCC-12C4-4EED-ACD7-D9990258B5F9}"/>
              </a:ext>
            </a:extLst>
          </p:cNvPr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3294" y="5768364"/>
            <a:ext cx="210306" cy="21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Borders">
            <a:extLst>
              <a:ext uri="{FF2B5EF4-FFF2-40B4-BE49-F238E27FC236}">
                <a16:creationId xmlns:a16="http://schemas.microsoft.com/office/drawing/2014/main" id="{FF8764DC-3E6F-4F2E-A70A-F657202723DB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BBC50895-3698-496B-8E5C-7F656FAC9C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45723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94C34714-D1EE-463E-8F48-10FF4AADB6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6" y="0"/>
              <a:ext cx="576264" cy="685800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0EF451E4-26AE-412A-89DE-7768FC6E30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3E6E355D-6ACB-4C58-AB09-B55200AB5D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4" name="Mais il ne mange rien">
            <a:hlinkClick r:id="" action="ppaction://media"/>
            <a:extLst>
              <a:ext uri="{FF2B5EF4-FFF2-40B4-BE49-F238E27FC236}">
                <a16:creationId xmlns:a16="http://schemas.microsoft.com/office/drawing/2014/main" id="{4507DC37-2458-4346-8881-1A4B72A969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673209" y="5566541"/>
            <a:ext cx="609600" cy="609600"/>
          </a:xfrm>
          <a:prstGeom prst="rect">
            <a:avLst/>
          </a:prstGeom>
        </p:spPr>
      </p:pic>
      <p:grpSp>
        <p:nvGrpSpPr>
          <p:cNvPr id="61" name="ICONS">
            <a:extLst>
              <a:ext uri="{FF2B5EF4-FFF2-40B4-BE49-F238E27FC236}">
                <a16:creationId xmlns:a16="http://schemas.microsoft.com/office/drawing/2014/main" id="{4EACEAC7-E86C-4420-ACE0-F7B1EB9E1794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64" name="Assessment" hidden="1">
              <a:extLst>
                <a:ext uri="{FF2B5EF4-FFF2-40B4-BE49-F238E27FC236}">
                  <a16:creationId xmlns:a16="http://schemas.microsoft.com/office/drawing/2014/main" id="{CD3D5D8E-6EC5-4BD3-9ABD-C2C659903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5" name="Mental and Oral Starter" hidden="1">
              <a:extLst>
                <a:ext uri="{FF2B5EF4-FFF2-40B4-BE49-F238E27FC236}">
                  <a16:creationId xmlns:a16="http://schemas.microsoft.com/office/drawing/2014/main" id="{66F83183-508B-4474-949C-11DE4E75B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Group Work" hidden="1">
              <a:extLst>
                <a:ext uri="{FF2B5EF4-FFF2-40B4-BE49-F238E27FC236}">
                  <a16:creationId xmlns:a16="http://schemas.microsoft.com/office/drawing/2014/main" id="{20948D0C-48B0-4847-A3FA-5F248563F8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8" name="Talking Partners" hidden="1">
              <a:extLst>
                <a:ext uri="{FF2B5EF4-FFF2-40B4-BE49-F238E27FC236}">
                  <a16:creationId xmlns:a16="http://schemas.microsoft.com/office/drawing/2014/main" id="{C5240395-5D34-4F62-8946-5DCADCD27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0" name="Pairs" hidden="1">
              <a:extLst>
                <a:ext uri="{FF2B5EF4-FFF2-40B4-BE49-F238E27FC236}">
                  <a16:creationId xmlns:a16="http://schemas.microsoft.com/office/drawing/2014/main" id="{4411F1FA-3DC9-481E-80D1-515DA2B6A9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1" name="Individual Work" hidden="1">
              <a:extLst>
                <a:ext uri="{FF2B5EF4-FFF2-40B4-BE49-F238E27FC236}">
                  <a16:creationId xmlns:a16="http://schemas.microsoft.com/office/drawing/2014/main" id="{EEF68E7C-134F-4B00-A557-5A4543F24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4" name="Whole Class">
              <a:extLst>
                <a:ext uri="{FF2B5EF4-FFF2-40B4-BE49-F238E27FC236}">
                  <a16:creationId xmlns:a16="http://schemas.microsoft.com/office/drawing/2014/main" id="{35C08064-A102-4370-8295-AF30355C3C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5" name="Translation Bar">
            <a:extLst>
              <a:ext uri="{FF2B5EF4-FFF2-40B4-BE49-F238E27FC236}">
                <a16:creationId xmlns:a16="http://schemas.microsoft.com/office/drawing/2014/main" id="{687B2D53-F897-4D45-BFFB-591AF06D5D19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76" name="Translated Title">
            <a:extLst>
              <a:ext uri="{FF2B5EF4-FFF2-40B4-BE49-F238E27FC236}">
                <a16:creationId xmlns:a16="http://schemas.microsoft.com/office/drawing/2014/main" id="{3E4BAD44-2809-4DB3-961F-4D9B07F0598D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Read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with</a:t>
            </a:r>
            <a:r>
              <a:rPr lang="es-ES" sz="2800" b="1" dirty="0">
                <a:solidFill>
                  <a:schemeClr val="tx1"/>
                </a:solidFill>
              </a:rPr>
              <a:t> Me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77" name="Language Title">
            <a:extLst>
              <a:ext uri="{FF2B5EF4-FFF2-40B4-BE49-F238E27FC236}">
                <a16:creationId xmlns:a16="http://schemas.microsoft.com/office/drawing/2014/main" id="{A95B3731-F2E5-4C22-8B59-1695EC29372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Lisez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avec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moi</a:t>
            </a:r>
            <a:r>
              <a:rPr lang="es-ES" sz="2800" b="1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78" name="English">
            <a:extLst>
              <a:ext uri="{FF2B5EF4-FFF2-40B4-BE49-F238E27FC236}">
                <a16:creationId xmlns:a16="http://schemas.microsoft.com/office/drawing/2014/main" id="{664AC43F-8011-4AFA-BA47-88EE331FE349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79" name="Language">
            <a:extLst>
              <a:ext uri="{FF2B5EF4-FFF2-40B4-BE49-F238E27FC236}">
                <a16:creationId xmlns:a16="http://schemas.microsoft.com/office/drawing/2014/main" id="{0DED72C1-4A18-44C1-A5FC-AEA6E0156E17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80" name="English Highlighted">
            <a:extLst>
              <a:ext uri="{FF2B5EF4-FFF2-40B4-BE49-F238E27FC236}">
                <a16:creationId xmlns:a16="http://schemas.microsoft.com/office/drawing/2014/main" id="{80B8F9D2-D439-46CE-A3FB-014FE9986604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81" name="Language Highlighted">
            <a:extLst>
              <a:ext uri="{FF2B5EF4-FFF2-40B4-BE49-F238E27FC236}">
                <a16:creationId xmlns:a16="http://schemas.microsoft.com/office/drawing/2014/main" id="{C18EE191-4701-4E6F-B971-7CA36E811E70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82" name="Arrow Translation Icon">
            <a:extLst>
              <a:ext uri="{FF2B5EF4-FFF2-40B4-BE49-F238E27FC236}">
                <a16:creationId xmlns:a16="http://schemas.microsoft.com/office/drawing/2014/main" id="{959BA7CD-63FC-48AD-8C18-C74682AFB57D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C8E22CA8-5E35-4DAC-9B05-77A9A033CB68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AD365D19-07B7-4BB0-832E-A85190775443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5" name="Audio: Title">
            <a:extLst>
              <a:ext uri="{FF2B5EF4-FFF2-40B4-BE49-F238E27FC236}">
                <a16:creationId xmlns:a16="http://schemas.microsoft.com/office/drawing/2014/main" id="{B86E5BB5-5A09-439E-8ACA-51888379B783}"/>
              </a:ext>
            </a:extLst>
          </p:cNvPr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51412" y="795044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6" name="Lisez avec moi">
            <a:hlinkClick r:id="" action="ppaction://media"/>
            <a:extLst>
              <a:ext uri="{FF2B5EF4-FFF2-40B4-BE49-F238E27FC236}">
                <a16:creationId xmlns:a16="http://schemas.microsoft.com/office/drawing/2014/main" id="{247E7578-D27F-4F1A-9007-5311812A6AE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711425" y="627701"/>
            <a:ext cx="609599" cy="6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55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52986 L 2.77778E-6 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4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0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321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</p:childTnLst>
        </p:cTn>
      </p:par>
    </p:tnLst>
    <p:bldLst>
      <p:bldP spid="49" grpId="0" animBg="1"/>
      <p:bldP spid="77" grpId="0" animBg="1"/>
      <p:bldP spid="77" grpId="1" animBg="1"/>
      <p:bldP spid="80" grpId="0" animBg="1"/>
      <p:bldP spid="80" grpId="1" animBg="1"/>
      <p:bldP spid="81" grpId="0" animBg="1"/>
      <p:bldP spid="81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C5B8B743-499F-477E-9414-F0F244228D98}" vid="{D93AA518-7736-4872-AD16-6DCD88F702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1025</TotalTime>
  <Words>683</Words>
  <Application>Microsoft Office PowerPoint</Application>
  <PresentationFormat>On-screen Show (4:3)</PresentationFormat>
  <Paragraphs>282</Paragraphs>
  <Slides>41</Slides>
  <Notes>0</Notes>
  <HiddenSlides>0</HiddenSlides>
  <MMClips>77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Judith Watts</dc:creator>
  <cp:lastModifiedBy>J Allard BTP</cp:lastModifiedBy>
  <cp:revision>87</cp:revision>
  <dcterms:created xsi:type="dcterms:W3CDTF">2020-11-03T15:39:37Z</dcterms:created>
  <dcterms:modified xsi:type="dcterms:W3CDTF">2021-04-18T21:14:58Z</dcterms:modified>
</cp:coreProperties>
</file>