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10691813" cy="7559675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my McCaw" initials="AM" lastIdx="2" clrIdx="0">
    <p:extLst>
      <p:ext uri="{19B8F6BF-5375-455C-9EA6-DF929625EA0E}">
        <p15:presenceInfo xmlns:p15="http://schemas.microsoft.com/office/powerpoint/2012/main" userId="Amy McCaw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23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4"/>
    <p:restoredTop sz="94669"/>
  </p:normalViewPr>
  <p:slideViewPr>
    <p:cSldViewPr snapToGrid="0" snapToObjects="1">
      <p:cViewPr varScale="1">
        <p:scale>
          <a:sx n="59" d="100"/>
          <a:sy n="59" d="100"/>
        </p:scale>
        <p:origin x="13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222" d="100"/>
          <a:sy n="222" d="100"/>
        </p:scale>
        <p:origin x="132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504A96-D307-9A4B-8963-2D63D0D1BED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9021AD-DD48-C941-B68E-DE5F390ABD15}" type="datetimeFigureOut">
              <a:rPr lang="en-US" smtClean="0"/>
              <a:t>2/26/2021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0684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F64DA0-A80A-0048-8307-F38A16FFDD0E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CFED5A-D799-5844-B088-30787B0FB1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65777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3B0B3A56-B24A-9B41-8097-3FF22D856E4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255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7580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66D56BB-744E-904C-BB4F-AD69F6CBC9E1}"/>
              </a:ext>
            </a:extLst>
          </p:cNvPr>
          <p:cNvSpPr txBox="1"/>
          <p:nvPr/>
        </p:nvSpPr>
        <p:spPr>
          <a:xfrm>
            <a:off x="198317" y="308889"/>
            <a:ext cx="20761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78231E"/>
                </a:solidFill>
              </a:rPr>
              <a:t>What is the Earth’s crust?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E14A9D-9639-974D-B23C-9E628FB54351}"/>
              </a:ext>
            </a:extLst>
          </p:cNvPr>
          <p:cNvSpPr txBox="1"/>
          <p:nvPr/>
        </p:nvSpPr>
        <p:spPr>
          <a:xfrm>
            <a:off x="198317" y="2479482"/>
            <a:ext cx="14600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78231E"/>
                </a:solidFill>
              </a:rPr>
              <a:t>Continental crust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190CF0-BDCC-2844-B875-6013A5046CDA}"/>
              </a:ext>
            </a:extLst>
          </p:cNvPr>
          <p:cNvSpPr txBox="1"/>
          <p:nvPr/>
        </p:nvSpPr>
        <p:spPr>
          <a:xfrm>
            <a:off x="198317" y="4652208"/>
            <a:ext cx="11845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78231E"/>
                </a:solidFill>
              </a:rPr>
              <a:t>Oceanic crust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E68E77-2944-C445-9500-8088D6CB0D07}"/>
              </a:ext>
            </a:extLst>
          </p:cNvPr>
          <p:cNvSpPr txBox="1"/>
          <p:nvPr/>
        </p:nvSpPr>
        <p:spPr>
          <a:xfrm>
            <a:off x="7393231" y="1069475"/>
            <a:ext cx="14046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78231E"/>
                </a:solidFill>
              </a:rPr>
              <a:t>Fascinating facts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B1795B-D496-6740-8717-7530A13E5F95}"/>
              </a:ext>
            </a:extLst>
          </p:cNvPr>
          <p:cNvSpPr txBox="1"/>
          <p:nvPr/>
        </p:nvSpPr>
        <p:spPr>
          <a:xfrm>
            <a:off x="7913246" y="426901"/>
            <a:ext cx="17500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231E"/>
                </a:solidFill>
              </a:rPr>
              <a:t>Earth’s crust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8E48D72-ED41-3041-B5C5-375EC090612B}"/>
              </a:ext>
            </a:extLst>
          </p:cNvPr>
          <p:cNvSpPr txBox="1"/>
          <p:nvPr/>
        </p:nvSpPr>
        <p:spPr>
          <a:xfrm>
            <a:off x="3837992" y="2808312"/>
            <a:ext cx="3153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Insert text 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9CB7B1C5-0A29-A949-A77B-63EABB310C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7992" y="308889"/>
            <a:ext cx="2291495" cy="2291495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DA20BA17-51CD-504D-8064-75B39CE2EC1E}"/>
              </a:ext>
            </a:extLst>
          </p:cNvPr>
          <p:cNvSpPr/>
          <p:nvPr/>
        </p:nvSpPr>
        <p:spPr>
          <a:xfrm>
            <a:off x="269697" y="657734"/>
            <a:ext cx="3420559" cy="1624666"/>
          </a:xfrm>
          <a:prstGeom prst="rect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en-US" sz="1200" dirty="0">
                <a:solidFill>
                  <a:schemeClr val="tx1"/>
                </a:solidFill>
              </a:rPr>
              <a:t>Insert text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4F39B99-2608-CB43-A718-34F9F5C9CED7}"/>
              </a:ext>
            </a:extLst>
          </p:cNvPr>
          <p:cNvSpPr/>
          <p:nvPr/>
        </p:nvSpPr>
        <p:spPr>
          <a:xfrm>
            <a:off x="269698" y="2830460"/>
            <a:ext cx="3411164" cy="1624666"/>
          </a:xfrm>
          <a:prstGeom prst="rect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en-US" sz="1200" dirty="0">
                <a:solidFill>
                  <a:schemeClr val="tx1"/>
                </a:solidFill>
              </a:rPr>
              <a:t>Insert text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4C855D4-FB73-4944-A6E9-985BB023F0DE}"/>
              </a:ext>
            </a:extLst>
          </p:cNvPr>
          <p:cNvSpPr/>
          <p:nvPr/>
        </p:nvSpPr>
        <p:spPr>
          <a:xfrm>
            <a:off x="269698" y="5003185"/>
            <a:ext cx="3411164" cy="1624666"/>
          </a:xfrm>
          <a:prstGeom prst="rect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en-US" sz="1200" dirty="0">
                <a:solidFill>
                  <a:schemeClr val="tx1"/>
                </a:solidFill>
              </a:rPr>
              <a:t>Insert text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86DD45A-4CBF-6E46-8DFF-FA538494E9F8}"/>
              </a:ext>
            </a:extLst>
          </p:cNvPr>
          <p:cNvSpPr/>
          <p:nvPr/>
        </p:nvSpPr>
        <p:spPr>
          <a:xfrm>
            <a:off x="6776357" y="1558161"/>
            <a:ext cx="3396365" cy="1624666"/>
          </a:xfrm>
          <a:prstGeom prst="rect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en-US" sz="1200" dirty="0">
                <a:solidFill>
                  <a:schemeClr val="tx1"/>
                </a:solidFill>
              </a:rPr>
              <a:t>Insert text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1789" y="3363736"/>
            <a:ext cx="4671005" cy="3533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1985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24</Words>
  <Application>Microsoft Office PowerPoint</Application>
  <PresentationFormat>Custom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Wright</dc:creator>
  <cp:lastModifiedBy>J Allard BTP</cp:lastModifiedBy>
  <cp:revision>11</cp:revision>
  <dcterms:created xsi:type="dcterms:W3CDTF">2019-03-13T10:07:38Z</dcterms:created>
  <dcterms:modified xsi:type="dcterms:W3CDTF">2021-02-26T12:56:29Z</dcterms:modified>
</cp:coreProperties>
</file>