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4CF75B-37D4-481D-8775-7130E3C00E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D942319-CB34-46DD-B668-4E63E1D1C1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49DFEE-F402-4C71-9991-570975BE9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FBE164-10A1-424E-BA33-1FB06835E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E1059B5-247D-4A37-B293-6C1512D02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53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D54652-FBF0-4D3A-AF42-FA842BD93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5928EEB-EE2A-4452-8339-0B256F4BC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3215159-ACDA-4A2A-A873-AAF74EED3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1A4B25-5A56-44F4-B212-398EFAE54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3DA7E8-EBCE-4170-B6F7-B1CF0E399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999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B7B1C4-1F43-45EC-908E-A52AE9C7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ED0F522-BC38-48C8-B6E3-327166243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24225B2-E56E-4AAA-8AE8-FC848AA7F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018F3E-AEF7-4948-953C-29FD9470A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5D291E-B7FD-4091-97A6-6D7EB765B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233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4C7C0D-6571-413C-86F2-C3D7E3C21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F55B22-A87F-4ACF-B5A3-76DE330A97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6C7A6D3-7BAD-4BD9-8BF4-C2BE4208E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69CD05-DB34-4342-A97A-C970FDE98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D304079-BC86-4B64-8C16-336A5F8AF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BEAD86D-CB58-4E08-A443-50EC10F9E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07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0D1594-9B05-4705-8A84-A07BE2E30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F09CD1F-C4BC-4566-B37B-B559FD3D9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9BA70BF-5DA8-4C5E-A72E-E10574662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94CA696-956D-4D16-97AD-428CB14150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7ED68A2-FB58-4C78-A917-26CF9FA2B0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883E7EA-D214-4094-8AF1-96F4EA856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1BF2AD7-56B4-43A4-AD9F-4509A08F3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4B1689F-7842-4499-BAB2-953A0F3C7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095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E85447-F710-49D0-89B5-559DB014C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8EAB53F-4DA9-4A52-A764-55F7FCE53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842C43E-F2D5-4722-BEBE-3CE961BEA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CE490BA-6281-471C-A828-AB5B7F138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61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27DFBAE-52C2-413D-9EE9-16AF50FB8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010E217-6DD6-4D89-9128-00BAB66B7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403F42-FA7B-492A-805D-5AAB79406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2BB1E5-27F4-42EE-8711-6AA2AB986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520027-95B5-4F0D-A119-7AE1D05F8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FD8F3E1-9465-47DC-A1D2-F94E13C034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E64C750-402E-4AA3-95C0-8EAD4649F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1537A44-6CB5-43DB-80E9-7F8A35282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75D5665-10A6-4F24-9DB5-9CC5B68AD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75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58C6E6-062B-475E-9EF1-78E45F469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6BA833D-6D49-4A2B-83F4-49645B2847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8BDC285-8EAB-47ED-AE60-8F017D49BF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BA0FE93-99A8-4A79-BA92-D62B70724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8BD90FA-D6C2-4DC9-BC3E-1A4E4C7FF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F75C016-86E1-43BF-8170-C7FAAD3AA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013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58E45B-5A83-4196-9524-53BA78E8E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BADB70-8F29-41FC-ABF8-F4294DCFB1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54A3593-FB9D-417B-AF47-5A829779E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CAD83FB-F245-46D4-9DDC-D78DA2953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437FC8-64BE-48C8-8A9D-D0C911F1F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36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40B9093-9B5F-49F7-9CBD-F18ADF6A11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FF64185-642B-4365-974F-BE9F28DF7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55F5D4-02E2-45BD-9B78-A69740927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7DF677-4EBA-4D77-A603-92A1E5079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509ABB-D1FB-4761-B553-467A65AA8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071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DFAE4C1-EBBB-42BE-A72B-B5F2F7865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9A279DA-3132-4ED3-AB0A-7BDBB48D8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FFFDE4-1CEC-4F70-BDC2-03569B39C7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BACD1-EEFF-45CE-8BBD-9D9820A542EB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32FB9F0-0A99-49DC-BD74-0CC50217D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CDEFDA-401B-4852-806C-FA55BAEAA6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9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JZuZwfQR0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48397A-EC56-44D4-A161-A7EEB52964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009DC3D-B458-497D-8107-32252E0C0A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Fairy Background High Res Stock Images | Shutterstock">
            <a:extLst>
              <a:ext uri="{FF2B5EF4-FFF2-40B4-BE49-F238E27FC236}">
                <a16:creationId xmlns:a16="http://schemas.microsoft.com/office/drawing/2014/main" xmlns="" id="{1E08C193-C6AA-4665-A585-684E3CC6DA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7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9D3B39E-4E28-47D6-8321-86A14F36BE5B}"/>
              </a:ext>
            </a:extLst>
          </p:cNvPr>
          <p:cNvSpPr/>
          <p:nvPr/>
        </p:nvSpPr>
        <p:spPr>
          <a:xfrm>
            <a:off x="1291397" y="3602038"/>
            <a:ext cx="9609203" cy="175432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Music: Create your own piece of fairy music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78E194D-6CF1-4BF7-BE0C-18AA8CA0A5B1}"/>
              </a:ext>
            </a:extLst>
          </p:cNvPr>
          <p:cNvSpPr/>
          <p:nvPr/>
        </p:nvSpPr>
        <p:spPr>
          <a:xfrm>
            <a:off x="1291397" y="199033"/>
            <a:ext cx="9609203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Friday 21</a:t>
            </a:r>
            <a:r>
              <a:rPr lang="en-US" sz="54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st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</a:p>
        </p:txBody>
      </p:sp>
    </p:spTree>
    <p:extLst>
      <p:ext uri="{BB962C8B-B14F-4D97-AF65-F5344CB8AC3E}">
        <p14:creationId xmlns:p14="http://schemas.microsoft.com/office/powerpoint/2010/main" val="2967894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42F9A-64B6-4CF8-8543-4B2131EEA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C61270-FE5E-4735-AFD3-D56E9920F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Fairy Background High Res Stock Images | Shutterstock">
            <a:extLst>
              <a:ext uri="{FF2B5EF4-FFF2-40B4-BE49-F238E27FC236}">
                <a16:creationId xmlns:a16="http://schemas.microsoft.com/office/drawing/2014/main" xmlns="" id="{6DD6E4CE-53B8-4D3E-A831-82B17636EF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47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EDEA9DE-086C-486F-AC60-CAECEFE97AED}"/>
              </a:ext>
            </a:extLst>
          </p:cNvPr>
          <p:cNvSpPr/>
          <p:nvPr/>
        </p:nvSpPr>
        <p:spPr>
          <a:xfrm>
            <a:off x="291549" y="199033"/>
            <a:ext cx="11555894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musical instruments could we use?</a:t>
            </a:r>
          </a:p>
        </p:txBody>
      </p:sp>
      <p:pic>
        <p:nvPicPr>
          <p:cNvPr id="5122" name="Picture 2" descr="School Hand Percussion Instrument Collection">
            <a:extLst>
              <a:ext uri="{FF2B5EF4-FFF2-40B4-BE49-F238E27FC236}">
                <a16:creationId xmlns:a16="http://schemas.microsoft.com/office/drawing/2014/main" xmlns="" id="{20F2975A-EF28-460D-A639-9A48D2BDCD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99" t="33043" r="-202" b="23672"/>
          <a:stretch/>
        </p:blipFill>
        <p:spPr bwMode="auto">
          <a:xfrm>
            <a:off x="569843" y="1690688"/>
            <a:ext cx="1813670" cy="180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chool Hand Percussion Instrument Collection">
            <a:extLst>
              <a:ext uri="{FF2B5EF4-FFF2-40B4-BE49-F238E27FC236}">
                <a16:creationId xmlns:a16="http://schemas.microsoft.com/office/drawing/2014/main" xmlns="" id="{79675BC7-0D09-44B3-BC5B-FE4C4174B0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34" t="85604" r="22968"/>
          <a:stretch/>
        </p:blipFill>
        <p:spPr bwMode="auto">
          <a:xfrm>
            <a:off x="655984" y="4914305"/>
            <a:ext cx="4068418" cy="98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chool Hand Percussion Instrument Collection">
            <a:extLst>
              <a:ext uri="{FF2B5EF4-FFF2-40B4-BE49-F238E27FC236}">
                <a16:creationId xmlns:a16="http://schemas.microsoft.com/office/drawing/2014/main" xmlns="" id="{7D0792D6-A3DE-4BAF-8539-87EDDE241E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2" t="36551" r="36323" b="18292"/>
          <a:stretch/>
        </p:blipFill>
        <p:spPr bwMode="auto">
          <a:xfrm>
            <a:off x="3843131" y="2263408"/>
            <a:ext cx="1762540" cy="173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chool Hand Percussion Instrument Collection">
            <a:extLst>
              <a:ext uri="{FF2B5EF4-FFF2-40B4-BE49-F238E27FC236}">
                <a16:creationId xmlns:a16="http://schemas.microsoft.com/office/drawing/2014/main" xmlns="" id="{5F2910BC-975B-4C96-8842-DE0C9A3C7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73043" r="82503" b="7963"/>
          <a:stretch/>
        </p:blipFill>
        <p:spPr bwMode="auto">
          <a:xfrm>
            <a:off x="5237923" y="5244652"/>
            <a:ext cx="1035548" cy="130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School Hand Percussion Instrument Collection">
            <a:extLst>
              <a:ext uri="{FF2B5EF4-FFF2-40B4-BE49-F238E27FC236}">
                <a16:creationId xmlns:a16="http://schemas.microsoft.com/office/drawing/2014/main" xmlns="" id="{1B8EFAEC-0B25-432D-A972-6E7DCEDC9E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34" r="73492" b="49019"/>
          <a:stretch/>
        </p:blipFill>
        <p:spPr bwMode="auto">
          <a:xfrm>
            <a:off x="5940425" y="1348477"/>
            <a:ext cx="2183158" cy="81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School Hand Percussion Instrument Collection">
            <a:extLst>
              <a:ext uri="{FF2B5EF4-FFF2-40B4-BE49-F238E27FC236}">
                <a16:creationId xmlns:a16="http://schemas.microsoft.com/office/drawing/2014/main" xmlns="" id="{43B1CA5C-6FFE-464E-86AE-1C8C7A6CFA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81" r="73814" b="28343"/>
          <a:stretch/>
        </p:blipFill>
        <p:spPr bwMode="auto">
          <a:xfrm>
            <a:off x="6323082" y="3428999"/>
            <a:ext cx="2156653" cy="141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School Hand Percussion Instrument Collection">
            <a:extLst>
              <a:ext uri="{FF2B5EF4-FFF2-40B4-BE49-F238E27FC236}">
                <a16:creationId xmlns:a16="http://schemas.microsoft.com/office/drawing/2014/main" xmlns="" id="{8DF3849C-A65E-4592-A4A6-7BCABB963D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18744" b="71658"/>
          <a:stretch/>
        </p:blipFill>
        <p:spPr bwMode="auto">
          <a:xfrm>
            <a:off x="9234355" y="4740563"/>
            <a:ext cx="2301661" cy="173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School Hand Percussion Instrument Collection">
            <a:extLst>
              <a:ext uri="{FF2B5EF4-FFF2-40B4-BE49-F238E27FC236}">
                <a16:creationId xmlns:a16="http://schemas.microsoft.com/office/drawing/2014/main" xmlns="" id="{E7165978-8DB1-4A9F-9B85-5F6362E200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1" t="5325" r="52757" b="66995"/>
          <a:stretch/>
        </p:blipFill>
        <p:spPr bwMode="auto">
          <a:xfrm>
            <a:off x="8910206" y="1681349"/>
            <a:ext cx="2665705" cy="172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382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42F9A-64B6-4CF8-8543-4B2131EEA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C61270-FE5E-4735-AFD3-D56E9920F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Fairy Background High Res Stock Images | Shutterstock">
            <a:extLst>
              <a:ext uri="{FF2B5EF4-FFF2-40B4-BE49-F238E27FC236}">
                <a16:creationId xmlns:a16="http://schemas.microsoft.com/office/drawing/2014/main" xmlns="" id="{6DD6E4CE-53B8-4D3E-A831-82B17636EF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47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033F44C-2D52-47F5-9141-A0593FD68F85}"/>
              </a:ext>
            </a:extLst>
          </p:cNvPr>
          <p:cNvSpPr/>
          <p:nvPr/>
        </p:nvSpPr>
        <p:spPr>
          <a:xfrm>
            <a:off x="291549" y="199033"/>
            <a:ext cx="11555894" cy="156966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Let’s listen to a famous piece of music called ‘The Sugar Plum Fairy’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09583A7-451E-434A-AD01-40D32EBCD4F1}"/>
              </a:ext>
            </a:extLst>
          </p:cNvPr>
          <p:cNvSpPr/>
          <p:nvPr/>
        </p:nvSpPr>
        <p:spPr>
          <a:xfrm>
            <a:off x="1777926" y="2351781"/>
            <a:ext cx="86361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hlinkClick r:id="rId4"/>
              </a:rPr>
              <a:t>https://www.youtube.com/watch?v=JZuZwfQR0dE</a:t>
            </a:r>
            <a:endParaRPr lang="en-GB" sz="3200" dirty="0">
              <a:solidFill>
                <a:schemeClr val="bg1"/>
              </a:solidFill>
            </a:endParaRPr>
          </a:p>
          <a:p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2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38</Words>
  <Application>Microsoft Office PowerPoint</Application>
  <PresentationFormat>Custom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2021-05-15T17:25:29Z</dcterms:created>
  <dcterms:modified xsi:type="dcterms:W3CDTF">2021-05-16T20:09:29Z</dcterms:modified>
</cp:coreProperties>
</file>