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62E0A-300E-45B7-BEA7-44D072A03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3B9CE-E539-490A-970A-8A3CC378C7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71B71-9EE2-4915-8553-3421D0FF4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236403-53C5-4940-998C-88C87741A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986BE-46DD-4706-8731-52FD73327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6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26F87-BB36-4736-9FD9-C0CABD38F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9A0AF-230E-479A-A857-7DD9710BD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B6A6D5-D2D9-47F3-B733-EDE1EA3BF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04476-1B04-4958-B274-29360D016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3B3E3-5E82-4063-9ED8-5D80379F8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09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2C29E-7D99-4F85-AD77-039AB4CAF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3C74C-2110-4681-953A-02C2D9781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EE75E-FB75-42F7-B62A-DFF2D8E7A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75142-E84C-4E56-849F-F553E83A0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8BDDE0-02D6-40BF-88A2-1DBFA84A2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32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AD9B0-384A-4727-9A5F-FD84AB6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52923-4F59-4F98-890A-CA529DEB33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A8994B-7C1A-4CBE-900C-0242E3695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02C93C-706C-4413-929A-70591AE97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E7496-9233-4146-B52A-4404523D4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29C48-A359-49DC-916D-4FB34AC9A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08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B9069-2FC1-4CB8-981D-FF779614F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D05AE1-66F9-4DF7-AF97-E9544B952E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54A4EC-931B-46C7-B236-F35389030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B1BC44-A29A-4BC3-B29F-2DFC40A402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B1FA15-B348-4BFF-AC50-3DD9D8087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A03590-90B3-4607-8EDE-56DF7B1C4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C0759F-B1F0-461D-8C39-AF8691338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0C1B5-5BF8-428A-ADBD-EDE81BEDC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827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2CFD9-4C42-4B3A-8461-0C98B0F2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505125-A989-48A1-8DB6-2E0788B1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66F6CA-17BF-4C8F-84D0-4AEEED410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5A786-78D8-475E-BDB5-FB9D33F8B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82E1DA-381E-41C0-A626-8A2810C5F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070DDD-5E4E-4C3E-8BBF-9A67DE6D1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913B62-D1AB-4D8E-9352-B21C5EF3C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0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222C3-5396-4188-B434-4E18E44F4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96537-742B-4AB4-A36E-43732405A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C39D41-1CAF-4170-A639-392543865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F4865F-C86A-4EF2-9926-FD410142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E85BF2-C5EB-4C6D-A71C-EB8CFE5A9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B53DE-F2F7-4803-9EE0-51CC2DA84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271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18FB0-2A9C-4BCA-8D17-A404EEFD6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021790-F995-4A4D-B7ED-3F27A6272E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0D7245-D9D3-433F-93E1-13B444F57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352C23-3D77-4C0A-A2A9-76CA808F5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20F104-1D66-4DE9-934C-EADDCA26D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2636E-86D1-42A2-BF1A-1F978C6D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0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43A1D-FD62-473E-9C02-C8399415A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0FF2E0-C215-4271-9070-DCA96BBF05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B35EEC-00D1-4268-B471-4D4AA041B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C72FB-40B4-4181-A71E-1B44936AA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86E0F-81AE-49B3-9DD1-B3DDF939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D925AC-7CD2-48D8-B6FF-C19AB3358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41A7F8-2B9A-4DA2-8690-3888886FE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4CF70-3005-443D-9B0B-B289BB2FA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10AB4C-5417-4527-8E92-306011827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34E62-0B36-462F-BE32-2A6A8986C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22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388C59-B137-40FC-B2EC-D36AB4405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8D142B-CC65-4600-BF42-018007ACA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306AB-0725-4BBF-804F-7B59E3913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181C2-0DDA-4A91-81BE-BDBA625FA054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CE0DEB-38AB-4A45-9F88-F31D9CBBA3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995E2-FE3E-4C24-AB44-433EAFCE4E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80915-FABA-46FA-9666-001FC14001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6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2S The Jolly Postman | Swinemoor Primary School">
            <a:extLst>
              <a:ext uri="{FF2B5EF4-FFF2-40B4-BE49-F238E27FC236}">
                <a16:creationId xmlns:a16="http://schemas.microsoft.com/office/drawing/2014/main" id="{4119E912-6FA9-4FF6-A7A4-7EB21C023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0225"/>
            <a:ext cx="121920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E1E1347-6D92-4632-B18E-8ECC37ACCC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045059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22</a:t>
            </a:r>
            <a:r>
              <a:rPr lang="en-GB" u="sng" baseline="30000" dirty="0">
                <a:latin typeface="Twinkl Cursive Looped" panose="02000000000000000000" pitchFamily="2" charset="0"/>
              </a:rPr>
              <a:t>nd</a:t>
            </a:r>
            <a:r>
              <a:rPr lang="en-GB" u="sng" dirty="0">
                <a:latin typeface="Twinkl Cursive Looped" panose="02000000000000000000" pitchFamily="2" charset="0"/>
              </a:rPr>
              <a:t> April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7D413AD-3106-4AE2-A24A-A94141B0B152}"/>
              </a:ext>
            </a:extLst>
          </p:cNvPr>
          <p:cNvSpPr txBox="1">
            <a:spLocks/>
          </p:cNvSpPr>
          <p:nvPr/>
        </p:nvSpPr>
        <p:spPr>
          <a:xfrm>
            <a:off x="1524000" y="1277695"/>
            <a:ext cx="9144000" cy="12269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Twinkl Cursive Looped" panose="02000000000000000000" pitchFamily="2" charset="0"/>
              </a:rPr>
              <a:t>LO: To describe the setting of the Gingerbread House</a:t>
            </a:r>
          </a:p>
        </p:txBody>
      </p:sp>
    </p:spTree>
    <p:extLst>
      <p:ext uri="{BB962C8B-B14F-4D97-AF65-F5344CB8AC3E}">
        <p14:creationId xmlns:p14="http://schemas.microsoft.com/office/powerpoint/2010/main" val="1295750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12161-9239-46BE-8218-5F3DDB490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C91C0-201E-4E00-86D2-664542D930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71206E-52B2-4719-BB39-22A4D3529E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52" t="18342" r="12282" b="130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65180E-DE95-4520-BAFF-81EF66858950}"/>
              </a:ext>
            </a:extLst>
          </p:cNvPr>
          <p:cNvSpPr/>
          <p:nvPr/>
        </p:nvSpPr>
        <p:spPr>
          <a:xfrm>
            <a:off x="7730729" y="3591640"/>
            <a:ext cx="404217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FF0000"/>
                </a:solidFill>
                <a:latin typeface="Twinkl Cursive Looped" panose="02000000000000000000" pitchFamily="2" charset="0"/>
              </a:rPr>
              <a:t>Read up to this letter in the story.</a:t>
            </a:r>
          </a:p>
        </p:txBody>
      </p:sp>
    </p:spTree>
    <p:extLst>
      <p:ext uri="{BB962C8B-B14F-4D97-AF65-F5344CB8AC3E}">
        <p14:creationId xmlns:p14="http://schemas.microsoft.com/office/powerpoint/2010/main" val="2181930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F0725-EA9F-4C7E-89D7-DCCE2F0CC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5365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The next stop for the Jolly Postman was to deliver a letter to the Wicked Witch who lived in the Gingerbread Bungalow.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Your task today is to describe the Gingerbread Bungalow using adjectives and prepositions.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12S The Jolly Postman | Swinemoor Primary School">
            <a:extLst>
              <a:ext uri="{FF2B5EF4-FFF2-40B4-BE49-F238E27FC236}">
                <a16:creationId xmlns:a16="http://schemas.microsoft.com/office/drawing/2014/main" id="{A2E49E9B-0BC1-4BE7-A340-86F701B10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6209"/>
            <a:ext cx="12192000" cy="406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9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04C89-0082-4E0A-AD88-1CE635C06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10093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are adjectives?</a:t>
            </a:r>
          </a:p>
        </p:txBody>
      </p:sp>
      <p:pic>
        <p:nvPicPr>
          <p:cNvPr id="2052" name="Picture 4" descr="12S The Jolly Postman | Swinemoor Primary School">
            <a:extLst>
              <a:ext uri="{FF2B5EF4-FFF2-40B4-BE49-F238E27FC236}">
                <a16:creationId xmlns:a16="http://schemas.microsoft.com/office/drawing/2014/main" id="{D5FC922E-165E-4F01-9774-8518D92C1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4F5"/>
              </a:clrFrom>
              <a:clrTo>
                <a:srgbClr val="F0F4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1096"/>
            <a:ext cx="12192000" cy="325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55FCFC-9F03-46C3-B744-BCF061EF07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935" t="17957" r="12282" b="14958"/>
          <a:stretch/>
        </p:blipFill>
        <p:spPr>
          <a:xfrm>
            <a:off x="0" y="1112562"/>
            <a:ext cx="12192000" cy="572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9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62916-B714-43AE-A1E7-EB0D9639D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02" y="4162492"/>
            <a:ext cx="690769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other adjectives can we use to describe this picture?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F1116B-E813-443A-AB10-81478BA34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89" y="212035"/>
            <a:ext cx="7219124" cy="32169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Can you spot the adjectives in this sentence?</a:t>
            </a:r>
          </a:p>
          <a:p>
            <a:pPr marL="0" indent="0" algn="ctr">
              <a:buNone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The tall door is made of two pink and white stripy candy canes.</a:t>
            </a:r>
          </a:p>
        </p:txBody>
      </p:sp>
      <p:pic>
        <p:nvPicPr>
          <p:cNvPr id="5122" name="Picture 2" descr="Free Vector | Hansel and gretel near the candy house">
            <a:extLst>
              <a:ext uri="{FF2B5EF4-FFF2-40B4-BE49-F238E27FC236}">
                <a16:creationId xmlns:a16="http://schemas.microsoft.com/office/drawing/2014/main" id="{B81A77A5-326B-4807-BD9D-01E1D74D46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0"/>
            <a:ext cx="4949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14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2536F-F284-4C9A-82B0-07C31C2B2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7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What are prepositions?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D0592-BA9C-4566-A8DF-CA8EB8571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12S The Jolly Postman | Swinemoor Primary School">
            <a:extLst>
              <a:ext uri="{FF2B5EF4-FFF2-40B4-BE49-F238E27FC236}">
                <a16:creationId xmlns:a16="http://schemas.microsoft.com/office/drawing/2014/main" id="{C0628D6F-EBBA-4502-A779-511B772874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CEDF1"/>
              </a:clrFrom>
              <a:clrTo>
                <a:srgbClr val="ECE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5" b="13540"/>
          <a:stretch/>
        </p:blipFill>
        <p:spPr bwMode="auto">
          <a:xfrm>
            <a:off x="0" y="3871429"/>
            <a:ext cx="1219200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repositions with Rosie's Walk! - Firstieland">
            <a:extLst>
              <a:ext uri="{FF2B5EF4-FFF2-40B4-BE49-F238E27FC236}">
                <a16:creationId xmlns:a16="http://schemas.microsoft.com/office/drawing/2014/main" id="{A8C0E67A-4389-4FB8-9327-7C8D7C344B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70"/>
          <a:stretch/>
        </p:blipFill>
        <p:spPr bwMode="auto">
          <a:xfrm>
            <a:off x="470418" y="1141137"/>
            <a:ext cx="11251164" cy="570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50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E5DBD-8255-41B7-873E-C320F88D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356" y="250031"/>
            <a:ext cx="675529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Can you find the prepositions in these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481D7-2EE8-475E-BB91-092800813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339" y="1969639"/>
            <a:ext cx="6967330" cy="4795596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There are two lollipops in front of the small Gingerbread house. 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Twinkl Cursive Looped" panose="02000000000000000000" pitchFamily="2" charset="0"/>
              </a:rPr>
              <a:t>A tall ice-cream cone is on top of the delicious looking Gingerbread house. 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Can you think of anymore prepositions to use to describe this picture?</a:t>
            </a:r>
          </a:p>
        </p:txBody>
      </p:sp>
      <p:pic>
        <p:nvPicPr>
          <p:cNvPr id="4" name="Picture 2" descr="Free Vector | Hansel and gretel near the candy house">
            <a:extLst>
              <a:ext uri="{FF2B5EF4-FFF2-40B4-BE49-F238E27FC236}">
                <a16:creationId xmlns:a16="http://schemas.microsoft.com/office/drawing/2014/main" id="{5CBBC7ED-7A3D-4D98-8325-B114A79798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0"/>
            <a:ext cx="4949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18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D67D5-85C9-406E-B76E-6C0F14769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235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Your task today is to describe the Gingerbread Bungalow using adjectives and prepositions.</a:t>
            </a:r>
            <a:br>
              <a:rPr lang="en-GB" dirty="0">
                <a:latin typeface="Twinkl Cursive Looped" panose="02000000000000000000" pitchFamily="2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602EC5-7F42-4992-A98C-A01DCC7CC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65" y="1785869"/>
            <a:ext cx="6675783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Example sentences: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On top of the brown spotty roof there are colourful smarties. 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Next to the house there is a long flowing stream with large stones coming out of the water.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Free Vector | Hansel and gretel near the candy house">
            <a:extLst>
              <a:ext uri="{FF2B5EF4-FFF2-40B4-BE49-F238E27FC236}">
                <a16:creationId xmlns:a16="http://schemas.microsoft.com/office/drawing/2014/main" id="{92EE05C8-7F47-42BD-9C16-4C19E59575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31"/>
          <a:stretch/>
        </p:blipFill>
        <p:spPr bwMode="auto">
          <a:xfrm>
            <a:off x="7242313" y="1351722"/>
            <a:ext cx="4949687" cy="55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4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891A8-E798-4387-BDAD-C47C5B51C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7B255-640B-4921-9EC1-E3B311950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04DEC1-3BC5-4722-B60F-C18ACF986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670" y="-53010"/>
            <a:ext cx="2557670" cy="69640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499CF6-0D59-49D8-9EA1-7624A51378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8114"/>
          <a:stretch/>
        </p:blipFill>
        <p:spPr>
          <a:xfrm>
            <a:off x="0" y="-53009"/>
            <a:ext cx="2557670" cy="69640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C75F32-49A6-4E8D-A077-7F78931551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531" y="113334"/>
            <a:ext cx="6944139" cy="674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98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200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Twinkl Cursive Looped</vt:lpstr>
      <vt:lpstr>Office Theme</vt:lpstr>
      <vt:lpstr>Thursday 22nd April 2021</vt:lpstr>
      <vt:lpstr>PowerPoint Presentation</vt:lpstr>
      <vt:lpstr>PowerPoint Presentation</vt:lpstr>
      <vt:lpstr>What are adjectives?</vt:lpstr>
      <vt:lpstr>What other adjectives can we use to describe this picture?</vt:lpstr>
      <vt:lpstr>What are prepositions?</vt:lpstr>
      <vt:lpstr>Can you find the prepositions in these sentences?</vt:lpstr>
      <vt:lpstr>Your task today is to describe the Gingerbread Bungalow using adjectives and prepositions.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22nd April 2021</dc:title>
  <dc:creator>C Coles BTP</dc:creator>
  <cp:lastModifiedBy>C Coles BTP</cp:lastModifiedBy>
  <cp:revision>11</cp:revision>
  <dcterms:created xsi:type="dcterms:W3CDTF">2021-04-15T08:31:38Z</dcterms:created>
  <dcterms:modified xsi:type="dcterms:W3CDTF">2021-04-15T10:33:14Z</dcterms:modified>
</cp:coreProperties>
</file>