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94" r:id="rId3"/>
    <p:sldId id="354" r:id="rId4"/>
    <p:sldId id="314" r:id="rId5"/>
    <p:sldId id="336" r:id="rId6"/>
    <p:sldId id="334" r:id="rId7"/>
    <p:sldId id="353" r:id="rId8"/>
    <p:sldId id="326" r:id="rId9"/>
    <p:sldId id="337" r:id="rId10"/>
    <p:sldId id="338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31" r:id="rId26"/>
    <p:sldId id="267" r:id="rId27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30"/>
      <p:bold r:id="rId31"/>
      <p:italic r:id="rId32"/>
      <p:boldItalic r:id="rId33"/>
    </p:embeddedFont>
    <p:embeddedFont>
      <p:font typeface="Twinkl" pitchFamily="2" charset="0"/>
      <p:regular r:id="rId34"/>
      <p:bold r:id="rId35"/>
    </p:embeddedFont>
    <p:embeddedFont>
      <p:font typeface="Twinkl SemiBold" pitchFamily="2" charset="0"/>
      <p:bold r:id="rId36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50AF"/>
    <a:srgbClr val="009640"/>
    <a:srgbClr val="E42124"/>
    <a:srgbClr val="6CBB84"/>
    <a:srgbClr val="BEDEC2"/>
    <a:srgbClr val="F0821A"/>
    <a:srgbClr val="E8B785"/>
    <a:srgbClr val="9DDCF9"/>
    <a:srgbClr val="653C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54" autoAdjust="0"/>
    <p:restoredTop sz="96357" autoAdjust="0"/>
  </p:normalViewPr>
  <p:slideViewPr>
    <p:cSldViewPr>
      <p:cViewPr varScale="1">
        <p:scale>
          <a:sx n="82" d="100"/>
          <a:sy n="82" d="100"/>
        </p:scale>
        <p:origin x="138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18022C2-2349-4A7B-9A37-740BB172FB5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A11654-D07B-4200-BF6F-1941BA8F6A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B495E710-BD53-405C-8BFB-5A3B51BA0B8E}" type="datetimeFigureOut">
              <a:rPr lang="en-GB"/>
              <a:pPr>
                <a:defRPr/>
              </a:pPr>
              <a:t>11/05/2020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1D120C-8466-44CD-A6A9-6F44B626956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BFFB4D-7048-4758-9ACB-2741DD85B2F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B5F5F92B-6F3B-4B26-952B-47DBB24879D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529A94-2418-4E1D-829A-C1431F79CB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9D8708-8A09-401D-8D54-1FCAE93805D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CDBE82F1-95CD-4C41-B186-FD530EE125AF}" type="datetimeFigureOut">
              <a:rPr lang="en-GB"/>
              <a:pPr>
                <a:defRPr/>
              </a:pPr>
              <a:t>11/05/2020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6EAED45-0201-485A-8644-0CF6F70B325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4A260B7-6B36-4BB0-A0B7-5605C4CB8F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DA4A50-6829-4D54-8E70-A293BA77DFB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FDC6FE-F85B-41B3-BAD9-B05E213B30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B5AA976F-9D02-45DD-8E2A-F8D98FFDA6B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C1DF95D-AF5C-4E1F-8B4F-DDB288C86D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0173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B9C87451-3ABB-4DD5-A62F-AD3DE74D972D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4422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rgbClr val="DAC6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97F298B8-E2C8-4A14-B136-2A477FDF9B3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2677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0081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872B7346-A03B-480B-AD0E-779AEA4696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6110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4530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FDC6564-1281-41FE-AD27-2DA89F5BE96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53A96BC-34CC-45B9-913B-28BFC028A41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1" r:id="rId4"/>
    <p:sldLayoutId id="2147483736" r:id="rId5"/>
    <p:sldLayoutId id="214748373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29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28" Type="http://schemas.openxmlformats.org/officeDocument/2006/relationships/image" Target="../media/image31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Relationship Id="rId27" Type="http://schemas.openxmlformats.org/officeDocument/2006/relationships/image" Target="../media/image30.png"/><Relationship Id="rId30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1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background">
            <a:extLst>
              <a:ext uri="{FF2B5EF4-FFF2-40B4-BE49-F238E27FC236}">
                <a16:creationId xmlns:a16="http://schemas.microsoft.com/office/drawing/2014/main" id="{208A7F88-E930-4D5F-BFF5-CCF5F98C8D09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43" name="PLAY 1">
            <a:extLst>
              <a:ext uri="{FF2B5EF4-FFF2-40B4-BE49-F238E27FC236}">
                <a16:creationId xmlns:a16="http://schemas.microsoft.com/office/drawing/2014/main" id="{8EAA2B79-03C8-452F-BCAC-26648E1B6C96}"/>
              </a:ext>
            </a:extLst>
          </p:cNvPr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242FF04-E6C9-406E-A644-F30E7F385958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6" name="Isosceles Triangle 45">
              <a:extLst>
                <a:ext uri="{FF2B5EF4-FFF2-40B4-BE49-F238E27FC236}">
                  <a16:creationId xmlns:a16="http://schemas.microsoft.com/office/drawing/2014/main" id="{0D530B5B-DAF0-4A4B-8A1D-B0EA4FD7DC20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96" name="oo">
            <a:extLst>
              <a:ext uri="{FF2B5EF4-FFF2-40B4-BE49-F238E27FC236}">
                <a16:creationId xmlns:a16="http://schemas.microsoft.com/office/drawing/2014/main" id="{A9624717-4A40-45E3-A9B4-A7ED26878DC7}"/>
              </a:ext>
            </a:extLst>
          </p:cNvPr>
          <p:cNvGrpSpPr/>
          <p:nvPr/>
        </p:nvGrpSpPr>
        <p:grpSpPr>
          <a:xfrm>
            <a:off x="3718053" y="2124060"/>
            <a:ext cx="843567" cy="3043038"/>
            <a:chOff x="2544443" y="2202519"/>
            <a:chExt cx="843567" cy="3043038"/>
          </a:xfrm>
        </p:grpSpPr>
        <p:pic>
          <p:nvPicPr>
            <p:cNvPr id="99" name="Picture 98">
              <a:extLst>
                <a:ext uri="{FF2B5EF4-FFF2-40B4-BE49-F238E27FC236}">
                  <a16:creationId xmlns:a16="http://schemas.microsoft.com/office/drawing/2014/main" id="{9912131F-E7C4-48D8-9D62-A497AAF7BB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4443" y="3827956"/>
              <a:ext cx="843567" cy="1417601"/>
            </a:xfrm>
            <a:prstGeom prst="rect">
              <a:avLst/>
            </a:prstGeom>
          </p:spPr>
        </p:pic>
        <p:sp>
          <p:nvSpPr>
            <p:cNvPr id="102" name="oo">
              <a:extLst>
                <a:ext uri="{FF2B5EF4-FFF2-40B4-BE49-F238E27FC236}">
                  <a16:creationId xmlns:a16="http://schemas.microsoft.com/office/drawing/2014/main" id="{9AEADD2C-0EBB-40DA-95BE-BE1C23F97752}"/>
                </a:ext>
              </a:extLst>
            </p:cNvPr>
            <p:cNvSpPr txBox="1"/>
            <p:nvPr/>
          </p:nvSpPr>
          <p:spPr>
            <a:xfrm>
              <a:off x="2779304" y="2202519"/>
              <a:ext cx="5036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j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FB0D206-6969-461A-BFA1-E0B20AB44703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25D7D69-0FD4-4D15-93F3-A22476058460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77E796E-9C9B-4AC9-B278-E74A9F35AD4D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pic>
        <p:nvPicPr>
          <p:cNvPr id="8195" name="Picture 2">
            <a:extLst>
              <a:ext uri="{FF2B5EF4-FFF2-40B4-BE49-F238E27FC236}">
                <a16:creationId xmlns:a16="http://schemas.microsoft.com/office/drawing/2014/main" id="{A38BD514-6D62-46BD-BDF5-C371A8ADA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28775"/>
            <a:ext cx="2136775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peech Bubble">
            <a:extLst>
              <a:ext uri="{FF2B5EF4-FFF2-40B4-BE49-F238E27FC236}">
                <a16:creationId xmlns:a16="http://schemas.microsoft.com/office/drawing/2014/main" id="{B0FD30A9-908E-473F-AF28-4DCBED034711}"/>
              </a:ext>
            </a:extLst>
          </p:cNvPr>
          <p:cNvSpPr/>
          <p:nvPr/>
        </p:nvSpPr>
        <p:spPr>
          <a:xfrm>
            <a:off x="1979613" y="908050"/>
            <a:ext cx="5832475" cy="674688"/>
          </a:xfrm>
          <a:prstGeom prst="wedgeRoundRectCallout">
            <a:avLst>
              <a:gd name="adj1" fmla="val -52446"/>
              <a:gd name="adj2" fmla="val 19660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sp>
        <p:nvSpPr>
          <p:cNvPr id="36" name="background 2">
            <a:extLst>
              <a:ext uri="{FF2B5EF4-FFF2-40B4-BE49-F238E27FC236}">
                <a16:creationId xmlns:a16="http://schemas.microsoft.com/office/drawing/2014/main" id="{6DD77559-53D4-4309-B29A-13681E2083F9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37" name="PLAY 2">
            <a:extLst>
              <a:ext uri="{FF2B5EF4-FFF2-40B4-BE49-F238E27FC236}">
                <a16:creationId xmlns:a16="http://schemas.microsoft.com/office/drawing/2014/main" id="{A597943E-51C9-4573-8FB5-32279D4517A8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B9875EE-6E2B-47F8-A2C5-91C5642B3822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0" name="Isosceles Triangle 39">
              <a:extLst>
                <a:ext uri="{FF2B5EF4-FFF2-40B4-BE49-F238E27FC236}">
                  <a16:creationId xmlns:a16="http://schemas.microsoft.com/office/drawing/2014/main" id="{D197D5CF-3EE2-4C1E-A94F-B7A4B5B62FB8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23" name="said">
            <a:extLst>
              <a:ext uri="{FF2B5EF4-FFF2-40B4-BE49-F238E27FC236}">
                <a16:creationId xmlns:a16="http://schemas.microsoft.com/office/drawing/2014/main" id="{E7E8501D-6F03-4D94-8E6C-6C955615B6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6163" y="3305175"/>
            <a:ext cx="19748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124" name="so">
            <a:extLst>
              <a:ext uri="{FF2B5EF4-FFF2-40B4-BE49-F238E27FC236}">
                <a16:creationId xmlns:a16="http://schemas.microsoft.com/office/drawing/2014/main" id="{6941E6B8-B439-4ABE-8572-79CB206A8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5100" y="3292475"/>
            <a:ext cx="13382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125" name="have">
            <a:extLst>
              <a:ext uri="{FF2B5EF4-FFF2-40B4-BE49-F238E27FC236}">
                <a16:creationId xmlns:a16="http://schemas.microsoft.com/office/drawing/2014/main" id="{7CD0C937-4390-4293-94C1-655431317D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5850" y="3298825"/>
            <a:ext cx="20367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126" name="like">
            <a:extLst>
              <a:ext uri="{FF2B5EF4-FFF2-40B4-BE49-F238E27FC236}">
                <a16:creationId xmlns:a16="http://schemas.microsoft.com/office/drawing/2014/main" id="{E13672FF-B613-4D22-B200-0080A92AB1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4925" y="3313113"/>
            <a:ext cx="15986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127" name="come">
            <a:extLst>
              <a:ext uri="{FF2B5EF4-FFF2-40B4-BE49-F238E27FC236}">
                <a16:creationId xmlns:a16="http://schemas.microsoft.com/office/drawing/2014/main" id="{C953E2C3-EFFF-47CE-9738-3E2F828B3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56313" y="3302000"/>
            <a:ext cx="2170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come</a:t>
            </a:r>
          </a:p>
        </p:txBody>
      </p:sp>
      <p:sp>
        <p:nvSpPr>
          <p:cNvPr id="128" name="some">
            <a:extLst>
              <a:ext uri="{FF2B5EF4-FFF2-40B4-BE49-F238E27FC236}">
                <a16:creationId xmlns:a16="http://schemas.microsoft.com/office/drawing/2014/main" id="{A77F8E36-1899-4EAD-B38E-BB5737271E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4413" y="3319463"/>
            <a:ext cx="2179637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some</a:t>
            </a:r>
          </a:p>
        </p:txBody>
      </p:sp>
      <p:grpSp>
        <p:nvGrpSpPr>
          <p:cNvPr id="97" name="v">
            <a:extLst>
              <a:ext uri="{FF2B5EF4-FFF2-40B4-BE49-F238E27FC236}">
                <a16:creationId xmlns:a16="http://schemas.microsoft.com/office/drawing/2014/main" id="{503BD769-5A67-43E8-A8A3-DA40C7000128}"/>
              </a:ext>
            </a:extLst>
          </p:cNvPr>
          <p:cNvGrpSpPr/>
          <p:nvPr/>
        </p:nvGrpSpPr>
        <p:grpSpPr>
          <a:xfrm>
            <a:off x="3745084" y="2265964"/>
            <a:ext cx="774710" cy="2743869"/>
            <a:chOff x="861789" y="2195536"/>
            <a:chExt cx="774710" cy="2743869"/>
          </a:xfrm>
        </p:grpSpPr>
        <p:pic>
          <p:nvPicPr>
            <p:cNvPr id="98" name="jelly">
              <a:extLst>
                <a:ext uri="{FF2B5EF4-FFF2-40B4-BE49-F238E27FC236}">
                  <a16:creationId xmlns:a16="http://schemas.microsoft.com/office/drawing/2014/main" id="{8B107EF8-9FAF-40E8-8276-E2752FD98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163" y="3858130"/>
              <a:ext cx="765336" cy="1081275"/>
            </a:xfrm>
            <a:prstGeom prst="rect">
              <a:avLst/>
            </a:prstGeom>
          </p:spPr>
        </p:pic>
        <p:sp>
          <p:nvSpPr>
            <p:cNvPr id="100" name="v">
              <a:extLst>
                <a:ext uri="{FF2B5EF4-FFF2-40B4-BE49-F238E27FC236}">
                  <a16:creationId xmlns:a16="http://schemas.microsoft.com/office/drawing/2014/main" id="{4EDA10D1-DB1D-43B5-AAB0-774DEE408B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v</a:t>
              </a:r>
              <a:endParaRPr lang="en-GB" altLang="en-US" sz="13800" b="1" dirty="0"/>
            </a:p>
          </p:txBody>
        </p:sp>
      </p:grpSp>
      <p:grpSp>
        <p:nvGrpSpPr>
          <p:cNvPr id="101" name="w">
            <a:extLst>
              <a:ext uri="{FF2B5EF4-FFF2-40B4-BE49-F238E27FC236}">
                <a16:creationId xmlns:a16="http://schemas.microsoft.com/office/drawing/2014/main" id="{BB9406EB-996E-4ADB-9EFC-9A24BBCAA751}"/>
              </a:ext>
            </a:extLst>
          </p:cNvPr>
          <p:cNvGrpSpPr/>
          <p:nvPr/>
        </p:nvGrpSpPr>
        <p:grpSpPr>
          <a:xfrm>
            <a:off x="3104820" y="2353441"/>
            <a:ext cx="2055238" cy="2568914"/>
            <a:chOff x="1884840" y="2277197"/>
            <a:chExt cx="2055238" cy="2568914"/>
          </a:xfrm>
        </p:grpSpPr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CB3042A2-1769-4D6E-A9EF-D10D4CAD8F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4840" y="4077135"/>
              <a:ext cx="2055238" cy="768976"/>
            </a:xfrm>
            <a:prstGeom prst="rect">
              <a:avLst/>
            </a:prstGeom>
          </p:spPr>
        </p:pic>
        <p:sp>
          <p:nvSpPr>
            <p:cNvPr id="104" name="w">
              <a:extLst>
                <a:ext uri="{FF2B5EF4-FFF2-40B4-BE49-F238E27FC236}">
                  <a16:creationId xmlns:a16="http://schemas.microsoft.com/office/drawing/2014/main" id="{802351A1-2ACC-42A7-8873-7A87C76705D7}"/>
                </a:ext>
              </a:extLst>
            </p:cNvPr>
            <p:cNvSpPr txBox="1"/>
            <p:nvPr/>
          </p:nvSpPr>
          <p:spPr>
            <a:xfrm>
              <a:off x="2363270" y="2277197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</a:p>
          </p:txBody>
        </p:sp>
      </p:grpSp>
      <p:grpSp>
        <p:nvGrpSpPr>
          <p:cNvPr id="106" name="x">
            <a:extLst>
              <a:ext uri="{FF2B5EF4-FFF2-40B4-BE49-F238E27FC236}">
                <a16:creationId xmlns:a16="http://schemas.microsoft.com/office/drawing/2014/main" id="{EF6CB956-940E-489C-8EB4-12EBB496709E}"/>
              </a:ext>
            </a:extLst>
          </p:cNvPr>
          <p:cNvGrpSpPr/>
          <p:nvPr/>
        </p:nvGrpSpPr>
        <p:grpSpPr>
          <a:xfrm>
            <a:off x="3685699" y="2324307"/>
            <a:ext cx="893480" cy="2627183"/>
            <a:chOff x="2474904" y="2271903"/>
            <a:chExt cx="893480" cy="2627183"/>
          </a:xfrm>
        </p:grpSpPr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B2284F8A-FD6B-4022-BDFD-B9BBA0708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4904" y="4127628"/>
              <a:ext cx="893480" cy="771458"/>
            </a:xfrm>
            <a:prstGeom prst="rect">
              <a:avLst/>
            </a:prstGeom>
          </p:spPr>
        </p:pic>
        <p:sp>
          <p:nvSpPr>
            <p:cNvPr id="109" name="x">
              <a:extLst>
                <a:ext uri="{FF2B5EF4-FFF2-40B4-BE49-F238E27FC236}">
                  <a16:creationId xmlns:a16="http://schemas.microsoft.com/office/drawing/2014/main" id="{DD4D1D63-48BB-42D1-8EB6-710EFBC8ABCC}"/>
                </a:ext>
              </a:extLst>
            </p:cNvPr>
            <p:cNvSpPr txBox="1"/>
            <p:nvPr/>
          </p:nvSpPr>
          <p:spPr>
            <a:xfrm>
              <a:off x="2518453" y="2271903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</a:p>
          </p:txBody>
        </p:sp>
      </p:grpSp>
      <p:grpSp>
        <p:nvGrpSpPr>
          <p:cNvPr id="110" name="y">
            <a:extLst>
              <a:ext uri="{FF2B5EF4-FFF2-40B4-BE49-F238E27FC236}">
                <a16:creationId xmlns:a16="http://schemas.microsoft.com/office/drawing/2014/main" id="{32D08E86-1103-48F2-8478-5BB1FCB427A9}"/>
              </a:ext>
            </a:extLst>
          </p:cNvPr>
          <p:cNvGrpSpPr/>
          <p:nvPr/>
        </p:nvGrpSpPr>
        <p:grpSpPr>
          <a:xfrm>
            <a:off x="3726719" y="2128871"/>
            <a:ext cx="811441" cy="3018054"/>
            <a:chOff x="2518453" y="2271903"/>
            <a:chExt cx="811441" cy="3018054"/>
          </a:xfrm>
        </p:grpSpPr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5C364088-27DA-4101-8107-A8E68C0D436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0348" y="4030724"/>
              <a:ext cx="667650" cy="1259233"/>
            </a:xfrm>
            <a:prstGeom prst="rect">
              <a:avLst/>
            </a:prstGeom>
          </p:spPr>
        </p:pic>
        <p:sp>
          <p:nvSpPr>
            <p:cNvPr id="113" name="y">
              <a:extLst>
                <a:ext uri="{FF2B5EF4-FFF2-40B4-BE49-F238E27FC236}">
                  <a16:creationId xmlns:a16="http://schemas.microsoft.com/office/drawing/2014/main" id="{1A627848-1538-4A66-A151-FC48FFD86B73}"/>
                </a:ext>
              </a:extLst>
            </p:cNvPr>
            <p:cNvSpPr txBox="1"/>
            <p:nvPr/>
          </p:nvSpPr>
          <p:spPr>
            <a:xfrm>
              <a:off x="2518453" y="2271903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</a:p>
          </p:txBody>
        </p:sp>
      </p:grpSp>
      <p:grpSp>
        <p:nvGrpSpPr>
          <p:cNvPr id="115" name="z">
            <a:extLst>
              <a:ext uri="{FF2B5EF4-FFF2-40B4-BE49-F238E27FC236}">
                <a16:creationId xmlns:a16="http://schemas.microsoft.com/office/drawing/2014/main" id="{8E14F7C7-52F9-40A5-9B68-8214C9C2615E}"/>
              </a:ext>
            </a:extLst>
          </p:cNvPr>
          <p:cNvGrpSpPr/>
          <p:nvPr/>
        </p:nvGrpSpPr>
        <p:grpSpPr>
          <a:xfrm>
            <a:off x="3685699" y="2259969"/>
            <a:ext cx="893480" cy="2755859"/>
            <a:chOff x="2418503" y="2271903"/>
            <a:chExt cx="893480" cy="2755859"/>
          </a:xfrm>
        </p:grpSpPr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FDA43ECA-3C78-469E-A6BA-3CFD867DB17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8503" y="4055051"/>
              <a:ext cx="893480" cy="972711"/>
            </a:xfrm>
            <a:prstGeom prst="rect">
              <a:avLst/>
            </a:prstGeom>
          </p:spPr>
        </p:pic>
        <p:sp>
          <p:nvSpPr>
            <p:cNvPr id="118" name="z">
              <a:extLst>
                <a:ext uri="{FF2B5EF4-FFF2-40B4-BE49-F238E27FC236}">
                  <a16:creationId xmlns:a16="http://schemas.microsoft.com/office/drawing/2014/main" id="{91C43311-A570-4185-8AB7-77FF4D8DA5F8}"/>
                </a:ext>
              </a:extLst>
            </p:cNvPr>
            <p:cNvSpPr txBox="1"/>
            <p:nvPr/>
          </p:nvSpPr>
          <p:spPr>
            <a:xfrm>
              <a:off x="2518453" y="2271903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</a:p>
          </p:txBody>
        </p:sp>
      </p:grpSp>
      <p:grpSp>
        <p:nvGrpSpPr>
          <p:cNvPr id="119" name="qu">
            <a:extLst>
              <a:ext uri="{FF2B5EF4-FFF2-40B4-BE49-F238E27FC236}">
                <a16:creationId xmlns:a16="http://schemas.microsoft.com/office/drawing/2014/main" id="{E554E678-DE95-43B8-93F8-8D2CDC2D2A4B}"/>
              </a:ext>
            </a:extLst>
          </p:cNvPr>
          <p:cNvGrpSpPr/>
          <p:nvPr/>
        </p:nvGrpSpPr>
        <p:grpSpPr>
          <a:xfrm>
            <a:off x="3406920" y="2292845"/>
            <a:ext cx="1451038" cy="2690107"/>
            <a:chOff x="2137879" y="2210455"/>
            <a:chExt cx="1451038" cy="2690107"/>
          </a:xfrm>
        </p:grpSpPr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81EBF493-171B-4616-AB57-11F3BFC47A0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7025" y="4075813"/>
              <a:ext cx="1432746" cy="824749"/>
            </a:xfrm>
            <a:prstGeom prst="rect">
              <a:avLst/>
            </a:prstGeom>
          </p:spPr>
        </p:pic>
        <p:sp>
          <p:nvSpPr>
            <p:cNvPr id="122" name="qu">
              <a:extLst>
                <a:ext uri="{FF2B5EF4-FFF2-40B4-BE49-F238E27FC236}">
                  <a16:creationId xmlns:a16="http://schemas.microsoft.com/office/drawing/2014/main" id="{FCDA5012-A990-4A0D-8FB6-2D8B734D332F}"/>
                </a:ext>
              </a:extLst>
            </p:cNvPr>
            <p:cNvSpPr txBox="1"/>
            <p:nvPr/>
          </p:nvSpPr>
          <p:spPr>
            <a:xfrm>
              <a:off x="2137879" y="2210455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8800" b="1" dirty="0"/>
            </a:p>
          </p:txBody>
        </p:sp>
      </p:grpSp>
      <p:grpSp>
        <p:nvGrpSpPr>
          <p:cNvPr id="129" name="ch">
            <a:extLst>
              <a:ext uri="{FF2B5EF4-FFF2-40B4-BE49-F238E27FC236}">
                <a16:creationId xmlns:a16="http://schemas.microsoft.com/office/drawing/2014/main" id="{8A7626F6-9EE7-41D0-A2F3-D48DF1E4D380}"/>
              </a:ext>
            </a:extLst>
          </p:cNvPr>
          <p:cNvGrpSpPr/>
          <p:nvPr/>
        </p:nvGrpSpPr>
        <p:grpSpPr>
          <a:xfrm>
            <a:off x="3450201" y="2313795"/>
            <a:ext cx="1364476" cy="2648206"/>
            <a:chOff x="2230874" y="2278209"/>
            <a:chExt cx="1364476" cy="2648206"/>
          </a:xfrm>
        </p:grpSpPr>
        <p:sp>
          <p:nvSpPr>
            <p:cNvPr id="130" name="c">
              <a:extLst>
                <a:ext uri="{FF2B5EF4-FFF2-40B4-BE49-F238E27FC236}">
                  <a16:creationId xmlns:a16="http://schemas.microsoft.com/office/drawing/2014/main" id="{278476E4-B4CE-46D9-B41E-5CEA6BBA9263}"/>
                </a:ext>
              </a:extLst>
            </p:cNvPr>
            <p:cNvSpPr txBox="1"/>
            <p:nvPr/>
          </p:nvSpPr>
          <p:spPr>
            <a:xfrm>
              <a:off x="2230874" y="2278209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E1C04E4E-235B-469A-935E-D01A8EDAD44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377" y="4047686"/>
              <a:ext cx="750164" cy="878729"/>
            </a:xfrm>
            <a:prstGeom prst="rect">
              <a:avLst/>
            </a:prstGeom>
          </p:spPr>
        </p:pic>
      </p:grpSp>
      <p:grpSp>
        <p:nvGrpSpPr>
          <p:cNvPr id="132" name="sh">
            <a:extLst>
              <a:ext uri="{FF2B5EF4-FFF2-40B4-BE49-F238E27FC236}">
                <a16:creationId xmlns:a16="http://schemas.microsoft.com/office/drawing/2014/main" id="{C7D69F42-EB98-4058-B246-37112752CC11}"/>
              </a:ext>
            </a:extLst>
          </p:cNvPr>
          <p:cNvGrpSpPr/>
          <p:nvPr/>
        </p:nvGrpSpPr>
        <p:grpSpPr>
          <a:xfrm>
            <a:off x="3460620" y="2427022"/>
            <a:ext cx="1343638" cy="2421753"/>
            <a:chOff x="2288470" y="2261884"/>
            <a:chExt cx="1343638" cy="2421753"/>
          </a:xfrm>
        </p:grpSpPr>
        <p:pic>
          <p:nvPicPr>
            <p:cNvPr id="133" name="Picture 132">
              <a:extLst>
                <a:ext uri="{FF2B5EF4-FFF2-40B4-BE49-F238E27FC236}">
                  <a16:creationId xmlns:a16="http://schemas.microsoft.com/office/drawing/2014/main" id="{212FE4F7-E184-4A67-9F17-F8EC85CCF30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7513" y="4296625"/>
              <a:ext cx="1240289" cy="387012"/>
            </a:xfrm>
            <a:prstGeom prst="rect">
              <a:avLst/>
            </a:prstGeom>
          </p:spPr>
        </p:pic>
        <p:sp>
          <p:nvSpPr>
            <p:cNvPr id="134" name="sh">
              <a:extLst>
                <a:ext uri="{FF2B5EF4-FFF2-40B4-BE49-F238E27FC236}">
                  <a16:creationId xmlns:a16="http://schemas.microsoft.com/office/drawing/2014/main" id="{D32D7897-F47E-489C-A0B6-AD3BAE3428BA}"/>
                </a:ext>
              </a:extLst>
            </p:cNvPr>
            <p:cNvSpPr txBox="1"/>
            <p:nvPr/>
          </p:nvSpPr>
          <p:spPr>
            <a:xfrm>
              <a:off x="2288470" y="226188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8800" b="1" dirty="0"/>
            </a:p>
          </p:txBody>
        </p:sp>
      </p:grpSp>
      <p:grpSp>
        <p:nvGrpSpPr>
          <p:cNvPr id="135" name="th">
            <a:extLst>
              <a:ext uri="{FF2B5EF4-FFF2-40B4-BE49-F238E27FC236}">
                <a16:creationId xmlns:a16="http://schemas.microsoft.com/office/drawing/2014/main" id="{2AEB8E27-CF84-4B67-A68A-F3FC099F7CCE}"/>
              </a:ext>
            </a:extLst>
          </p:cNvPr>
          <p:cNvGrpSpPr/>
          <p:nvPr/>
        </p:nvGrpSpPr>
        <p:grpSpPr>
          <a:xfrm>
            <a:off x="3491078" y="2345003"/>
            <a:ext cx="1282723" cy="2585790"/>
            <a:chOff x="2288470" y="2261884"/>
            <a:chExt cx="1282723" cy="2585790"/>
          </a:xfrm>
        </p:grpSpPr>
        <p:pic>
          <p:nvPicPr>
            <p:cNvPr id="136" name="Picture 135">
              <a:extLst>
                <a:ext uri="{FF2B5EF4-FFF2-40B4-BE49-F238E27FC236}">
                  <a16:creationId xmlns:a16="http://schemas.microsoft.com/office/drawing/2014/main" id="{C9DE2219-F0CA-4009-8D5B-F06C8D8EA6D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4150" y="3955693"/>
              <a:ext cx="935927" cy="891981"/>
            </a:xfrm>
            <a:prstGeom prst="rect">
              <a:avLst/>
            </a:prstGeom>
          </p:spPr>
        </p:pic>
        <p:sp>
          <p:nvSpPr>
            <p:cNvPr id="137" name="th">
              <a:extLst>
                <a:ext uri="{FF2B5EF4-FFF2-40B4-BE49-F238E27FC236}">
                  <a16:creationId xmlns:a16="http://schemas.microsoft.com/office/drawing/2014/main" id="{AEA36382-DD9B-46FF-9988-9317B5E204DD}"/>
                </a:ext>
              </a:extLst>
            </p:cNvPr>
            <p:cNvSpPr txBox="1"/>
            <p:nvPr/>
          </p:nvSpPr>
          <p:spPr>
            <a:xfrm>
              <a:off x="2288470" y="2261884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8800" b="1" dirty="0"/>
            </a:p>
          </p:txBody>
        </p:sp>
      </p:grpSp>
      <p:grpSp>
        <p:nvGrpSpPr>
          <p:cNvPr id="138" name="ng">
            <a:extLst>
              <a:ext uri="{FF2B5EF4-FFF2-40B4-BE49-F238E27FC236}">
                <a16:creationId xmlns:a16="http://schemas.microsoft.com/office/drawing/2014/main" id="{41C4E195-12E5-4D2B-ACA6-B51991BDDC38}"/>
              </a:ext>
            </a:extLst>
          </p:cNvPr>
          <p:cNvGrpSpPr/>
          <p:nvPr/>
        </p:nvGrpSpPr>
        <p:grpSpPr>
          <a:xfrm>
            <a:off x="3403714" y="2195280"/>
            <a:ext cx="1457450" cy="2885237"/>
            <a:chOff x="2288470" y="2261884"/>
            <a:chExt cx="1457450" cy="2885237"/>
          </a:xfrm>
        </p:grpSpPr>
        <p:pic>
          <p:nvPicPr>
            <p:cNvPr id="139" name="Picture 138">
              <a:extLst>
                <a:ext uri="{FF2B5EF4-FFF2-40B4-BE49-F238E27FC236}">
                  <a16:creationId xmlns:a16="http://schemas.microsoft.com/office/drawing/2014/main" id="{FD3540CC-7370-4F37-B995-47E3C0CBD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4033" y="3926676"/>
              <a:ext cx="920808" cy="1220445"/>
            </a:xfrm>
            <a:prstGeom prst="rect">
              <a:avLst/>
            </a:prstGeom>
          </p:spPr>
        </p:pic>
        <p:sp>
          <p:nvSpPr>
            <p:cNvPr id="140" name="ng">
              <a:extLst>
                <a:ext uri="{FF2B5EF4-FFF2-40B4-BE49-F238E27FC236}">
                  <a16:creationId xmlns:a16="http://schemas.microsoft.com/office/drawing/2014/main" id="{58A5AA1E-44FE-4A7A-8910-C35B0835AD25}"/>
                </a:ext>
              </a:extLst>
            </p:cNvPr>
            <p:cNvSpPr txBox="1"/>
            <p:nvPr/>
          </p:nvSpPr>
          <p:spPr>
            <a:xfrm>
              <a:off x="2288470" y="226188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</p:grpSp>
      <p:grpSp>
        <p:nvGrpSpPr>
          <p:cNvPr id="141" name="ai">
            <a:extLst>
              <a:ext uri="{FF2B5EF4-FFF2-40B4-BE49-F238E27FC236}">
                <a16:creationId xmlns:a16="http://schemas.microsoft.com/office/drawing/2014/main" id="{B845D68E-980E-4109-A2AE-51CC653121F3}"/>
              </a:ext>
            </a:extLst>
          </p:cNvPr>
          <p:cNvGrpSpPr/>
          <p:nvPr/>
        </p:nvGrpSpPr>
        <p:grpSpPr>
          <a:xfrm>
            <a:off x="3534128" y="2220927"/>
            <a:ext cx="1196623" cy="2833943"/>
            <a:chOff x="2288470" y="2261884"/>
            <a:chExt cx="1196623" cy="2833943"/>
          </a:xfrm>
        </p:grpSpPr>
        <p:pic>
          <p:nvPicPr>
            <p:cNvPr id="142" name="Picture 141">
              <a:extLst>
                <a:ext uri="{FF2B5EF4-FFF2-40B4-BE49-F238E27FC236}">
                  <a16:creationId xmlns:a16="http://schemas.microsoft.com/office/drawing/2014/main" id="{9FB22A3F-9977-454A-84AC-3886D1CBBE0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6743" y="3952541"/>
              <a:ext cx="1118350" cy="1143286"/>
            </a:xfrm>
            <a:prstGeom prst="rect">
              <a:avLst/>
            </a:prstGeom>
          </p:spPr>
        </p:pic>
        <p:sp>
          <p:nvSpPr>
            <p:cNvPr id="143" name="ai">
              <a:extLst>
                <a:ext uri="{FF2B5EF4-FFF2-40B4-BE49-F238E27FC236}">
                  <a16:creationId xmlns:a16="http://schemas.microsoft.com/office/drawing/2014/main" id="{8444FC35-0C3B-477A-ADDB-E5E5B0122F18}"/>
                </a:ext>
              </a:extLst>
            </p:cNvPr>
            <p:cNvSpPr txBox="1"/>
            <p:nvPr/>
          </p:nvSpPr>
          <p:spPr>
            <a:xfrm>
              <a:off x="2288470" y="2261884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</p:grpSp>
      <p:grpSp>
        <p:nvGrpSpPr>
          <p:cNvPr id="144" name="ee">
            <a:extLst>
              <a:ext uri="{FF2B5EF4-FFF2-40B4-BE49-F238E27FC236}">
                <a16:creationId xmlns:a16="http://schemas.microsoft.com/office/drawing/2014/main" id="{F9ADDC9A-0606-41AE-AD53-8D63373AAA19}"/>
              </a:ext>
            </a:extLst>
          </p:cNvPr>
          <p:cNvGrpSpPr/>
          <p:nvPr/>
        </p:nvGrpSpPr>
        <p:grpSpPr>
          <a:xfrm>
            <a:off x="3482351" y="2266182"/>
            <a:ext cx="1300176" cy="2743432"/>
            <a:chOff x="2243766" y="2261884"/>
            <a:chExt cx="1300176" cy="2743432"/>
          </a:xfrm>
        </p:grpSpPr>
        <p:pic>
          <p:nvPicPr>
            <p:cNvPr id="145" name="Picture 144">
              <a:extLst>
                <a:ext uri="{FF2B5EF4-FFF2-40B4-BE49-F238E27FC236}">
                  <a16:creationId xmlns:a16="http://schemas.microsoft.com/office/drawing/2014/main" id="{D39716D3-8C59-4DD6-9D38-DB78CF2C31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3766" y="4236340"/>
              <a:ext cx="1235281" cy="768976"/>
            </a:xfrm>
            <a:prstGeom prst="rect">
              <a:avLst/>
            </a:prstGeom>
          </p:spPr>
        </p:pic>
        <p:sp>
          <p:nvSpPr>
            <p:cNvPr id="146" name="ee">
              <a:extLst>
                <a:ext uri="{FF2B5EF4-FFF2-40B4-BE49-F238E27FC236}">
                  <a16:creationId xmlns:a16="http://schemas.microsoft.com/office/drawing/2014/main" id="{E504DCCE-244E-4D12-B501-49783308698B}"/>
                </a:ext>
              </a:extLst>
            </p:cNvPr>
            <p:cNvSpPr txBox="1"/>
            <p:nvPr/>
          </p:nvSpPr>
          <p:spPr>
            <a:xfrm>
              <a:off x="2288470" y="226188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</p:grpSp>
      <p:grpSp>
        <p:nvGrpSpPr>
          <p:cNvPr id="147" name="igh">
            <a:extLst>
              <a:ext uri="{FF2B5EF4-FFF2-40B4-BE49-F238E27FC236}">
                <a16:creationId xmlns:a16="http://schemas.microsoft.com/office/drawing/2014/main" id="{8D4A114D-C5A7-4E9C-ABB3-5AEBFF792480}"/>
              </a:ext>
            </a:extLst>
          </p:cNvPr>
          <p:cNvGrpSpPr/>
          <p:nvPr/>
        </p:nvGrpSpPr>
        <p:grpSpPr>
          <a:xfrm>
            <a:off x="3228185" y="2112098"/>
            <a:ext cx="1808508" cy="3051600"/>
            <a:chOff x="2015267" y="2245411"/>
            <a:chExt cx="1808508" cy="3051600"/>
          </a:xfrm>
        </p:grpSpPr>
        <p:pic>
          <p:nvPicPr>
            <p:cNvPr id="148" name="Picture 147">
              <a:extLst>
                <a:ext uri="{FF2B5EF4-FFF2-40B4-BE49-F238E27FC236}">
                  <a16:creationId xmlns:a16="http://schemas.microsoft.com/office/drawing/2014/main" id="{F8179F7D-935C-4CF0-A69C-DF9655471F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5094" y="4051291"/>
              <a:ext cx="1036278" cy="1245720"/>
            </a:xfrm>
            <a:prstGeom prst="rect">
              <a:avLst/>
            </a:prstGeom>
          </p:spPr>
        </p:pic>
        <p:sp>
          <p:nvSpPr>
            <p:cNvPr id="149" name="igh">
              <a:extLst>
                <a:ext uri="{FF2B5EF4-FFF2-40B4-BE49-F238E27FC236}">
                  <a16:creationId xmlns:a16="http://schemas.microsoft.com/office/drawing/2014/main" id="{E4149DA1-E4D5-49F2-9394-E3F33A7260F8}"/>
                </a:ext>
              </a:extLst>
            </p:cNvPr>
            <p:cNvSpPr txBox="1"/>
            <p:nvPr/>
          </p:nvSpPr>
          <p:spPr>
            <a:xfrm>
              <a:off x="2015267" y="2245411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</p:grpSp>
      <p:grpSp>
        <p:nvGrpSpPr>
          <p:cNvPr id="150" name="oa">
            <a:extLst>
              <a:ext uri="{FF2B5EF4-FFF2-40B4-BE49-F238E27FC236}">
                <a16:creationId xmlns:a16="http://schemas.microsoft.com/office/drawing/2014/main" id="{98842BC8-7EE7-4DD7-A346-80BDF5331AAB}"/>
              </a:ext>
            </a:extLst>
          </p:cNvPr>
          <p:cNvGrpSpPr/>
          <p:nvPr/>
        </p:nvGrpSpPr>
        <p:grpSpPr>
          <a:xfrm>
            <a:off x="3418942" y="2288236"/>
            <a:ext cx="1426994" cy="2699325"/>
            <a:chOff x="2242459" y="2242862"/>
            <a:chExt cx="1426994" cy="2699325"/>
          </a:xfrm>
        </p:grpSpPr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id="{C4DAEE46-02A8-4914-9600-AAFAB985CDC8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7336" y="4027526"/>
              <a:ext cx="1257240" cy="914661"/>
            </a:xfrm>
            <a:prstGeom prst="rect">
              <a:avLst/>
            </a:prstGeom>
          </p:spPr>
        </p:pic>
        <p:sp>
          <p:nvSpPr>
            <p:cNvPr id="152" name="oa">
              <a:extLst>
                <a:ext uri="{FF2B5EF4-FFF2-40B4-BE49-F238E27FC236}">
                  <a16:creationId xmlns:a16="http://schemas.microsoft.com/office/drawing/2014/main" id="{70848028-E831-4DA7-BD7C-4C4605A493AF}"/>
                </a:ext>
              </a:extLst>
            </p:cNvPr>
            <p:cNvSpPr txBox="1"/>
            <p:nvPr/>
          </p:nvSpPr>
          <p:spPr>
            <a:xfrm>
              <a:off x="2242459" y="2242862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</p:grpSp>
      <p:grpSp>
        <p:nvGrpSpPr>
          <p:cNvPr id="153" name="oo">
            <a:extLst>
              <a:ext uri="{FF2B5EF4-FFF2-40B4-BE49-F238E27FC236}">
                <a16:creationId xmlns:a16="http://schemas.microsoft.com/office/drawing/2014/main" id="{34093BAB-FF94-4E6A-98EC-DBD0032A269F}"/>
              </a:ext>
            </a:extLst>
          </p:cNvPr>
          <p:cNvGrpSpPr/>
          <p:nvPr/>
        </p:nvGrpSpPr>
        <p:grpSpPr>
          <a:xfrm>
            <a:off x="3440583" y="2302538"/>
            <a:ext cx="1383712" cy="2670721"/>
            <a:chOff x="2242459" y="2242862"/>
            <a:chExt cx="1383712" cy="2670721"/>
          </a:xfrm>
        </p:grpSpPr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id="{533813A0-57EE-4D20-81BC-1EABBB9F4B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2926" y="4212778"/>
              <a:ext cx="1102882" cy="700805"/>
            </a:xfrm>
            <a:prstGeom prst="rect">
              <a:avLst/>
            </a:prstGeom>
          </p:spPr>
        </p:pic>
        <p:sp>
          <p:nvSpPr>
            <p:cNvPr id="155" name="oo">
              <a:extLst>
                <a:ext uri="{FF2B5EF4-FFF2-40B4-BE49-F238E27FC236}">
                  <a16:creationId xmlns:a16="http://schemas.microsoft.com/office/drawing/2014/main" id="{E186918F-97F7-4D2E-A315-9C75BE236B73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56" name="ar">
            <a:extLst>
              <a:ext uri="{FF2B5EF4-FFF2-40B4-BE49-F238E27FC236}">
                <a16:creationId xmlns:a16="http://schemas.microsoft.com/office/drawing/2014/main" id="{A26D9D9C-03C4-43F2-90F6-7FBED8FDEFFC}"/>
              </a:ext>
            </a:extLst>
          </p:cNvPr>
          <p:cNvGrpSpPr/>
          <p:nvPr/>
        </p:nvGrpSpPr>
        <p:grpSpPr>
          <a:xfrm>
            <a:off x="3472643" y="2228874"/>
            <a:ext cx="1319592" cy="2818048"/>
            <a:chOff x="2242459" y="2242862"/>
            <a:chExt cx="1319592" cy="2818048"/>
          </a:xfrm>
        </p:grpSpPr>
        <p:pic>
          <p:nvPicPr>
            <p:cNvPr id="157" name="Picture 156">
              <a:extLst>
                <a:ext uri="{FF2B5EF4-FFF2-40B4-BE49-F238E27FC236}">
                  <a16:creationId xmlns:a16="http://schemas.microsoft.com/office/drawing/2014/main" id="{0967EFDF-8A9E-420D-9DE9-545D5EF20F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3643" y="3872678"/>
              <a:ext cx="1251118" cy="1188232"/>
            </a:xfrm>
            <a:prstGeom prst="rect">
              <a:avLst/>
            </a:prstGeom>
          </p:spPr>
        </p:pic>
        <p:sp>
          <p:nvSpPr>
            <p:cNvPr id="158" name="ar">
              <a:extLst>
                <a:ext uri="{FF2B5EF4-FFF2-40B4-BE49-F238E27FC236}">
                  <a16:creationId xmlns:a16="http://schemas.microsoft.com/office/drawing/2014/main" id="{B8F482DA-946C-4A2C-8AD2-6FAC060104B9}"/>
                </a:ext>
              </a:extLst>
            </p:cNvPr>
            <p:cNvSpPr txBox="1"/>
            <p:nvPr/>
          </p:nvSpPr>
          <p:spPr>
            <a:xfrm>
              <a:off x="2242459" y="2242862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</p:grpSp>
      <p:grpSp>
        <p:nvGrpSpPr>
          <p:cNvPr id="159" name="or">
            <a:extLst>
              <a:ext uri="{FF2B5EF4-FFF2-40B4-BE49-F238E27FC236}">
                <a16:creationId xmlns:a16="http://schemas.microsoft.com/office/drawing/2014/main" id="{BB2E1C9A-BCB6-406A-A174-BD40B821F7C3}"/>
              </a:ext>
            </a:extLst>
          </p:cNvPr>
          <p:cNvGrpSpPr/>
          <p:nvPr/>
        </p:nvGrpSpPr>
        <p:grpSpPr>
          <a:xfrm>
            <a:off x="3346680" y="2432702"/>
            <a:ext cx="1571518" cy="2410393"/>
            <a:chOff x="1947252" y="2242862"/>
            <a:chExt cx="1571518" cy="2410393"/>
          </a:xfrm>
        </p:grpSpPr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AACD02DD-3632-4517-BF2E-C49A2BA860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7252" y="4078378"/>
              <a:ext cx="1531790" cy="574877"/>
            </a:xfrm>
            <a:prstGeom prst="rect">
              <a:avLst/>
            </a:prstGeom>
          </p:spPr>
        </p:pic>
        <p:sp>
          <p:nvSpPr>
            <p:cNvPr id="161" name="or">
              <a:extLst>
                <a:ext uri="{FF2B5EF4-FFF2-40B4-BE49-F238E27FC236}">
                  <a16:creationId xmlns:a16="http://schemas.microsoft.com/office/drawing/2014/main" id="{B7354EBE-FCC0-4E8F-BD58-61F6C5930012}"/>
                </a:ext>
              </a:extLst>
            </p:cNvPr>
            <p:cNvSpPr txBox="1"/>
            <p:nvPr/>
          </p:nvSpPr>
          <p:spPr>
            <a:xfrm>
              <a:off x="2242459" y="224286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</p:grpSp>
      <p:grpSp>
        <p:nvGrpSpPr>
          <p:cNvPr id="162" name="ur">
            <a:extLst>
              <a:ext uri="{FF2B5EF4-FFF2-40B4-BE49-F238E27FC236}">
                <a16:creationId xmlns:a16="http://schemas.microsoft.com/office/drawing/2014/main" id="{7AC52CDC-8387-4CB9-AC06-B6FAEAAB2D95}"/>
              </a:ext>
            </a:extLst>
          </p:cNvPr>
          <p:cNvGrpSpPr/>
          <p:nvPr/>
        </p:nvGrpSpPr>
        <p:grpSpPr>
          <a:xfrm>
            <a:off x="3468635" y="2293971"/>
            <a:ext cx="1327608" cy="2687854"/>
            <a:chOff x="2242459" y="2242862"/>
            <a:chExt cx="1327608" cy="2687854"/>
          </a:xfrm>
        </p:grpSpPr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F826F1B5-9D71-4105-9310-0F6CF18723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0482" y="4002871"/>
              <a:ext cx="1137440" cy="927845"/>
            </a:xfrm>
            <a:prstGeom prst="rect">
              <a:avLst/>
            </a:prstGeom>
          </p:spPr>
        </p:pic>
        <p:sp>
          <p:nvSpPr>
            <p:cNvPr id="164" name="ur">
              <a:extLst>
                <a:ext uri="{FF2B5EF4-FFF2-40B4-BE49-F238E27FC236}">
                  <a16:creationId xmlns:a16="http://schemas.microsoft.com/office/drawing/2014/main" id="{C5A98617-C140-4A02-A89B-4BEF2BE087C8}"/>
                </a:ext>
              </a:extLst>
            </p:cNvPr>
            <p:cNvSpPr txBox="1"/>
            <p:nvPr/>
          </p:nvSpPr>
          <p:spPr>
            <a:xfrm>
              <a:off x="2242459" y="2242862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8800" b="1" dirty="0"/>
            </a:p>
          </p:txBody>
        </p:sp>
      </p:grpSp>
      <p:grpSp>
        <p:nvGrpSpPr>
          <p:cNvPr id="165" name="ow">
            <a:extLst>
              <a:ext uri="{FF2B5EF4-FFF2-40B4-BE49-F238E27FC236}">
                <a16:creationId xmlns:a16="http://schemas.microsoft.com/office/drawing/2014/main" id="{02C5A264-4958-43D4-9B10-62865F6736E9}"/>
              </a:ext>
            </a:extLst>
          </p:cNvPr>
          <p:cNvGrpSpPr/>
          <p:nvPr/>
        </p:nvGrpSpPr>
        <p:grpSpPr>
          <a:xfrm>
            <a:off x="3276743" y="2294642"/>
            <a:ext cx="1711393" cy="2686512"/>
            <a:chOff x="371166" y="2244560"/>
            <a:chExt cx="1711393" cy="2686512"/>
          </a:xfrm>
        </p:grpSpPr>
        <p:pic>
          <p:nvPicPr>
            <p:cNvPr id="166" name="picture b">
              <a:extLst>
                <a:ext uri="{FF2B5EF4-FFF2-40B4-BE49-F238E27FC236}">
                  <a16:creationId xmlns:a16="http://schemas.microsoft.com/office/drawing/2014/main" id="{9125170D-2286-403F-A85D-98193AD7D14C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638" y="4146210"/>
              <a:ext cx="1668921" cy="784862"/>
            </a:xfrm>
            <a:prstGeom prst="rect">
              <a:avLst/>
            </a:prstGeom>
          </p:spPr>
        </p:pic>
        <p:sp>
          <p:nvSpPr>
            <p:cNvPr id="167" name="b">
              <a:extLst>
                <a:ext uri="{FF2B5EF4-FFF2-40B4-BE49-F238E27FC236}">
                  <a16:creationId xmlns:a16="http://schemas.microsoft.com/office/drawing/2014/main" id="{6E039416-3328-406D-ABA0-F2E748BE0C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ow</a:t>
              </a:r>
              <a:endParaRPr lang="en-GB" altLang="en-US" sz="13800" b="1" dirty="0"/>
            </a:p>
          </p:txBody>
        </p:sp>
      </p:grpSp>
      <p:grpSp>
        <p:nvGrpSpPr>
          <p:cNvPr id="168" name="oi">
            <a:extLst>
              <a:ext uri="{FF2B5EF4-FFF2-40B4-BE49-F238E27FC236}">
                <a16:creationId xmlns:a16="http://schemas.microsoft.com/office/drawing/2014/main" id="{DE2F3C58-02E6-4637-96B5-AD1AE443A900}"/>
              </a:ext>
            </a:extLst>
          </p:cNvPr>
          <p:cNvGrpSpPr/>
          <p:nvPr/>
        </p:nvGrpSpPr>
        <p:grpSpPr>
          <a:xfrm>
            <a:off x="3564816" y="2277537"/>
            <a:ext cx="1135247" cy="2720722"/>
            <a:chOff x="2353590" y="2261470"/>
            <a:chExt cx="1135247" cy="2720722"/>
          </a:xfrm>
        </p:grpSpPr>
        <p:pic>
          <p:nvPicPr>
            <p:cNvPr id="169" name="Picture 168">
              <a:extLst>
                <a:ext uri="{FF2B5EF4-FFF2-40B4-BE49-F238E27FC236}">
                  <a16:creationId xmlns:a16="http://schemas.microsoft.com/office/drawing/2014/main" id="{EC771DF8-22CD-49FE-84EE-6B57A1648C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1504" y="4115448"/>
              <a:ext cx="860385" cy="866744"/>
            </a:xfrm>
            <a:prstGeom prst="rect">
              <a:avLst/>
            </a:prstGeom>
          </p:spPr>
        </p:pic>
        <p:sp>
          <p:nvSpPr>
            <p:cNvPr id="170" name="oi">
              <a:extLst>
                <a:ext uri="{FF2B5EF4-FFF2-40B4-BE49-F238E27FC236}">
                  <a16:creationId xmlns:a16="http://schemas.microsoft.com/office/drawing/2014/main" id="{5880E92D-F8F3-4A84-A63F-33FF74AED4DF}"/>
                </a:ext>
              </a:extLst>
            </p:cNvPr>
            <p:cNvSpPr txBox="1"/>
            <p:nvPr/>
          </p:nvSpPr>
          <p:spPr>
            <a:xfrm>
              <a:off x="2353590" y="2261470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</p:grpSp>
      <p:grpSp>
        <p:nvGrpSpPr>
          <p:cNvPr id="171" name="ear">
            <a:extLst>
              <a:ext uri="{FF2B5EF4-FFF2-40B4-BE49-F238E27FC236}">
                <a16:creationId xmlns:a16="http://schemas.microsoft.com/office/drawing/2014/main" id="{4C0B3336-0C2A-4448-88ED-5B9078D0357A}"/>
              </a:ext>
            </a:extLst>
          </p:cNvPr>
          <p:cNvGrpSpPr/>
          <p:nvPr/>
        </p:nvGrpSpPr>
        <p:grpSpPr>
          <a:xfrm>
            <a:off x="3204942" y="2198727"/>
            <a:ext cx="1854995" cy="2878343"/>
            <a:chOff x="1998996" y="2248548"/>
            <a:chExt cx="1854995" cy="2878343"/>
          </a:xfrm>
        </p:grpSpPr>
        <p:pic>
          <p:nvPicPr>
            <p:cNvPr id="172" name="Picture 171">
              <a:extLst>
                <a:ext uri="{FF2B5EF4-FFF2-40B4-BE49-F238E27FC236}">
                  <a16:creationId xmlns:a16="http://schemas.microsoft.com/office/drawing/2014/main" id="{06713DD4-FDAC-4427-8116-1AF22A72C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161" y="3885584"/>
              <a:ext cx="874020" cy="1241307"/>
            </a:xfrm>
            <a:prstGeom prst="rect">
              <a:avLst/>
            </a:prstGeom>
          </p:spPr>
        </p:pic>
        <p:sp>
          <p:nvSpPr>
            <p:cNvPr id="173" name="ear">
              <a:extLst>
                <a:ext uri="{FF2B5EF4-FFF2-40B4-BE49-F238E27FC236}">
                  <a16:creationId xmlns:a16="http://schemas.microsoft.com/office/drawing/2014/main" id="{F7F28B48-2001-4EC0-887E-94915A555B1C}"/>
                </a:ext>
              </a:extLst>
            </p:cNvPr>
            <p:cNvSpPr txBox="1"/>
            <p:nvPr/>
          </p:nvSpPr>
          <p:spPr>
            <a:xfrm>
              <a:off x="1998996" y="2248548"/>
              <a:ext cx="185499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ear</a:t>
              </a:r>
            </a:p>
          </p:txBody>
        </p:sp>
      </p:grpSp>
      <p:grpSp>
        <p:nvGrpSpPr>
          <p:cNvPr id="174" name="air">
            <a:extLst>
              <a:ext uri="{FF2B5EF4-FFF2-40B4-BE49-F238E27FC236}">
                <a16:creationId xmlns:a16="http://schemas.microsoft.com/office/drawing/2014/main" id="{201D2B37-450F-4287-ACDB-FE6F0D9BF55A}"/>
              </a:ext>
            </a:extLst>
          </p:cNvPr>
          <p:cNvGrpSpPr/>
          <p:nvPr/>
        </p:nvGrpSpPr>
        <p:grpSpPr>
          <a:xfrm>
            <a:off x="3297114" y="2127591"/>
            <a:ext cx="1670650" cy="3020614"/>
            <a:chOff x="1998996" y="2248548"/>
            <a:chExt cx="1670650" cy="3020614"/>
          </a:xfrm>
        </p:grpSpPr>
        <p:pic>
          <p:nvPicPr>
            <p:cNvPr id="175" name="Picture 174">
              <a:extLst>
                <a:ext uri="{FF2B5EF4-FFF2-40B4-BE49-F238E27FC236}">
                  <a16:creationId xmlns:a16="http://schemas.microsoft.com/office/drawing/2014/main" id="{35D88542-7FCE-4309-8CE1-A4E25390B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9622" y="3862717"/>
              <a:ext cx="841088" cy="1406445"/>
            </a:xfrm>
            <a:prstGeom prst="rect">
              <a:avLst/>
            </a:prstGeom>
          </p:spPr>
        </p:pic>
        <p:sp>
          <p:nvSpPr>
            <p:cNvPr id="176" name="air">
              <a:extLst>
                <a:ext uri="{FF2B5EF4-FFF2-40B4-BE49-F238E27FC236}">
                  <a16:creationId xmlns:a16="http://schemas.microsoft.com/office/drawing/2014/main" id="{707E6F9A-1374-4827-A9AD-BF5DD6FF52EC}"/>
                </a:ext>
              </a:extLst>
            </p:cNvPr>
            <p:cNvSpPr txBox="1"/>
            <p:nvPr/>
          </p:nvSpPr>
          <p:spPr>
            <a:xfrm>
              <a:off x="1998996" y="2248548"/>
              <a:ext cx="16706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air</a:t>
              </a:r>
            </a:p>
          </p:txBody>
        </p:sp>
      </p:grpSp>
      <p:grpSp>
        <p:nvGrpSpPr>
          <p:cNvPr id="177" name="ure">
            <a:extLst>
              <a:ext uri="{FF2B5EF4-FFF2-40B4-BE49-F238E27FC236}">
                <a16:creationId xmlns:a16="http://schemas.microsoft.com/office/drawing/2014/main" id="{D6B524B0-6044-4041-89FA-675CD195C574}"/>
              </a:ext>
            </a:extLst>
          </p:cNvPr>
          <p:cNvGrpSpPr/>
          <p:nvPr/>
        </p:nvGrpSpPr>
        <p:grpSpPr>
          <a:xfrm>
            <a:off x="3200934" y="2275004"/>
            <a:ext cx="1863011" cy="2725788"/>
            <a:chOff x="1871894" y="2255950"/>
            <a:chExt cx="1863011" cy="2725788"/>
          </a:xfrm>
        </p:grpSpPr>
        <p:pic>
          <p:nvPicPr>
            <p:cNvPr id="178" name="Picture 177">
              <a:extLst>
                <a:ext uri="{FF2B5EF4-FFF2-40B4-BE49-F238E27FC236}">
                  <a16:creationId xmlns:a16="http://schemas.microsoft.com/office/drawing/2014/main" id="{9921D28F-7E08-49BE-8487-64A3BA11B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8261" y="4208986"/>
              <a:ext cx="1490276" cy="772752"/>
            </a:xfrm>
            <a:prstGeom prst="rect">
              <a:avLst/>
            </a:prstGeom>
          </p:spPr>
        </p:pic>
        <p:sp>
          <p:nvSpPr>
            <p:cNvPr id="179" name="ure">
              <a:extLst>
                <a:ext uri="{FF2B5EF4-FFF2-40B4-BE49-F238E27FC236}">
                  <a16:creationId xmlns:a16="http://schemas.microsoft.com/office/drawing/2014/main" id="{D0336C22-DB0B-4ED1-B70E-DFEF174687A3}"/>
                </a:ext>
              </a:extLst>
            </p:cNvPr>
            <p:cNvSpPr txBox="1"/>
            <p:nvPr/>
          </p:nvSpPr>
          <p:spPr>
            <a:xfrm>
              <a:off x="1871894" y="2255950"/>
              <a:ext cx="18630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ure</a:t>
              </a:r>
              <a:endParaRPr lang="en-GB" sz="8800" b="1" dirty="0"/>
            </a:p>
          </p:txBody>
        </p:sp>
      </p:grpSp>
      <p:grpSp>
        <p:nvGrpSpPr>
          <p:cNvPr id="180" name="er">
            <a:extLst>
              <a:ext uri="{FF2B5EF4-FFF2-40B4-BE49-F238E27FC236}">
                <a16:creationId xmlns:a16="http://schemas.microsoft.com/office/drawing/2014/main" id="{1C5186EF-0656-407F-94F0-8C5F377C62A4}"/>
              </a:ext>
            </a:extLst>
          </p:cNvPr>
          <p:cNvGrpSpPr/>
          <p:nvPr/>
        </p:nvGrpSpPr>
        <p:grpSpPr>
          <a:xfrm>
            <a:off x="3526344" y="2127868"/>
            <a:ext cx="1212191" cy="3020061"/>
            <a:chOff x="2269767" y="2243133"/>
            <a:chExt cx="1212191" cy="3020061"/>
          </a:xfrm>
        </p:grpSpPr>
        <p:pic>
          <p:nvPicPr>
            <p:cNvPr id="181" name="Picture 180">
              <a:extLst>
                <a:ext uri="{FF2B5EF4-FFF2-40B4-BE49-F238E27FC236}">
                  <a16:creationId xmlns:a16="http://schemas.microsoft.com/office/drawing/2014/main" id="{A3CE6233-2CB1-43BE-92A7-F7F762FCD2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1055" y="3924737"/>
              <a:ext cx="585700" cy="1338457"/>
            </a:xfrm>
            <a:prstGeom prst="rect">
              <a:avLst/>
            </a:prstGeom>
          </p:spPr>
        </p:pic>
        <p:sp>
          <p:nvSpPr>
            <p:cNvPr id="182" name="er">
              <a:extLst>
                <a:ext uri="{FF2B5EF4-FFF2-40B4-BE49-F238E27FC236}">
                  <a16:creationId xmlns:a16="http://schemas.microsoft.com/office/drawing/2014/main" id="{E0EE8E5C-4AF5-4EDB-8A87-7F718728BFED}"/>
                </a:ext>
              </a:extLst>
            </p:cNvPr>
            <p:cNvSpPr txBox="1"/>
            <p:nvPr/>
          </p:nvSpPr>
          <p:spPr>
            <a:xfrm>
              <a:off x="2269767" y="2243133"/>
              <a:ext cx="121219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er</a:t>
              </a:r>
              <a:endParaRPr lang="en-GB" sz="8800" b="1" dirty="0"/>
            </a:p>
          </p:txBody>
        </p:sp>
      </p:grpSp>
      <p:grpSp>
        <p:nvGrpSpPr>
          <p:cNvPr id="183" name="oo">
            <a:extLst>
              <a:ext uri="{FF2B5EF4-FFF2-40B4-BE49-F238E27FC236}">
                <a16:creationId xmlns:a16="http://schemas.microsoft.com/office/drawing/2014/main" id="{8465AF9F-D2F9-474F-A79B-D8D907C08043}"/>
              </a:ext>
            </a:extLst>
          </p:cNvPr>
          <p:cNvGrpSpPr/>
          <p:nvPr/>
        </p:nvGrpSpPr>
        <p:grpSpPr>
          <a:xfrm>
            <a:off x="3440583" y="2262152"/>
            <a:ext cx="1383712" cy="2751492"/>
            <a:chOff x="2242459" y="2242862"/>
            <a:chExt cx="1383712" cy="2751492"/>
          </a:xfrm>
        </p:grpSpPr>
        <p:pic>
          <p:nvPicPr>
            <p:cNvPr id="184" name="Picture 183">
              <a:extLst>
                <a:ext uri="{FF2B5EF4-FFF2-40B4-BE49-F238E27FC236}">
                  <a16:creationId xmlns:a16="http://schemas.microsoft.com/office/drawing/2014/main" id="{AE2B87B2-94D1-4486-BE3F-84321A418E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7253" y="4019409"/>
              <a:ext cx="975568" cy="974945"/>
            </a:xfrm>
            <a:prstGeom prst="rect">
              <a:avLst/>
            </a:prstGeom>
          </p:spPr>
        </p:pic>
        <p:sp>
          <p:nvSpPr>
            <p:cNvPr id="185" name="oo">
              <a:extLst>
                <a:ext uri="{FF2B5EF4-FFF2-40B4-BE49-F238E27FC236}">
                  <a16:creationId xmlns:a16="http://schemas.microsoft.com/office/drawing/2014/main" id="{CE87E378-E6BC-41BD-BE46-2F5F9CEF4E80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05" name="j">
            <a:extLst>
              <a:ext uri="{FF2B5EF4-FFF2-40B4-BE49-F238E27FC236}">
                <a16:creationId xmlns:a16="http://schemas.microsoft.com/office/drawing/2014/main" id="{18B1DE49-C0AC-4942-8AEC-002187D733E7}"/>
              </a:ext>
            </a:extLst>
          </p:cNvPr>
          <p:cNvGrpSpPr/>
          <p:nvPr/>
        </p:nvGrpSpPr>
        <p:grpSpPr>
          <a:xfrm>
            <a:off x="3293461" y="2272222"/>
            <a:ext cx="1725485" cy="2721235"/>
            <a:chOff x="803177" y="2193366"/>
            <a:chExt cx="1725485" cy="2721235"/>
          </a:xfrm>
        </p:grpSpPr>
        <p:pic>
          <p:nvPicPr>
            <p:cNvPr id="108" name="jelly">
              <a:extLst>
                <a:ext uri="{FF2B5EF4-FFF2-40B4-BE49-F238E27FC236}">
                  <a16:creationId xmlns:a16="http://schemas.microsoft.com/office/drawing/2014/main" id="{E5B7C286-6411-4D01-A1D0-043061E15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3177" y="3737019"/>
              <a:ext cx="1725485" cy="1177582"/>
            </a:xfrm>
            <a:prstGeom prst="rect">
              <a:avLst/>
            </a:prstGeom>
          </p:spPr>
        </p:pic>
        <p:sp>
          <p:nvSpPr>
            <p:cNvPr id="111" name="j">
              <a:extLst>
                <a:ext uri="{FF2B5EF4-FFF2-40B4-BE49-F238E27FC236}">
                  <a16:creationId xmlns:a16="http://schemas.microsoft.com/office/drawing/2014/main" id="{EF0A142F-8B98-4B04-8A9D-87B7BCF9F1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82723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th</a:t>
              </a:r>
              <a:endParaRPr lang="en-GB" altLang="en-US" sz="13800" b="1" dirty="0"/>
            </a:p>
          </p:txBody>
        </p:sp>
      </p:grpSp>
      <p:grpSp>
        <p:nvGrpSpPr>
          <p:cNvPr id="114" name="j">
            <a:extLst>
              <a:ext uri="{FF2B5EF4-FFF2-40B4-BE49-F238E27FC236}">
                <a16:creationId xmlns:a16="http://schemas.microsoft.com/office/drawing/2014/main" id="{C874E2E7-8E03-4BC3-A3A2-12DFA2B4620A}"/>
              </a:ext>
            </a:extLst>
          </p:cNvPr>
          <p:cNvGrpSpPr/>
          <p:nvPr/>
        </p:nvGrpSpPr>
        <p:grpSpPr>
          <a:xfrm>
            <a:off x="3509381" y="2262152"/>
            <a:ext cx="1383712" cy="2540460"/>
            <a:chOff x="1031310" y="2193366"/>
            <a:chExt cx="1383712" cy="2540460"/>
          </a:xfrm>
        </p:grpSpPr>
        <p:pic>
          <p:nvPicPr>
            <p:cNvPr id="117" name="jelly">
              <a:extLst>
                <a:ext uri="{FF2B5EF4-FFF2-40B4-BE49-F238E27FC236}">
                  <a16:creationId xmlns:a16="http://schemas.microsoft.com/office/drawing/2014/main" id="{123831A9-A0F7-4BA1-BC40-2A2EA8A33E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98096" y="3810910"/>
              <a:ext cx="923507" cy="922916"/>
            </a:xfrm>
            <a:prstGeom prst="rect">
              <a:avLst/>
            </a:prstGeom>
          </p:spPr>
        </p:pic>
        <p:sp>
          <p:nvSpPr>
            <p:cNvPr id="120" name="j">
              <a:extLst>
                <a:ext uri="{FF2B5EF4-FFF2-40B4-BE49-F238E27FC236}">
                  <a16:creationId xmlns:a16="http://schemas.microsoft.com/office/drawing/2014/main" id="{3E3B94C8-E433-438C-AC1A-79898B785E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38371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oo</a:t>
              </a:r>
              <a:endParaRPr lang="en-GB" altLang="en-US" sz="13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75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75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25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5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0"/>
                            </p:stCondLst>
                            <p:childTnLst>
                              <p:par>
                                <p:cTn id="8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0"/>
                            </p:stCondLst>
                            <p:childTnLst>
                              <p:par>
                                <p:cTn id="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25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25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875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75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15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35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425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625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70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9000"/>
                            </p:stCondLst>
                            <p:childTnLst>
                              <p:par>
                                <p:cTn id="13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975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175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25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450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525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725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380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400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75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275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435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550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625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48250"/>
                            </p:stCondLst>
                            <p:childTnLst>
                              <p:par>
                                <p:cTn id="19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4900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100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1750"/>
                            </p:stCondLst>
                            <p:childTnLst>
                              <p:par>
                                <p:cTn id="2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3750"/>
                            </p:stCondLst>
                            <p:childTnLst>
                              <p:par>
                                <p:cTn id="21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4500"/>
                            </p:stCondLst>
                            <p:childTnLst>
                              <p:par>
                                <p:cTn id="2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6500"/>
                            </p:stCondLst>
                            <p:childTnLst>
                              <p:par>
                                <p:cTn id="21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725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9250"/>
                            </p:stCondLst>
                            <p:childTnLst>
                              <p:par>
                                <p:cTn id="22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60000"/>
                            </p:stCondLst>
                            <p:childTnLst>
                              <p:par>
                                <p:cTn id="2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62000"/>
                            </p:stCondLst>
                            <p:childTnLst>
                              <p:par>
                                <p:cTn id="23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62750"/>
                            </p:stCondLst>
                            <p:childTnLst>
                              <p:par>
                                <p:cTn id="2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64750"/>
                            </p:stCondLst>
                            <p:childTnLst>
                              <p:par>
                                <p:cTn id="24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65500"/>
                            </p:stCondLst>
                            <p:childTnLst>
                              <p:par>
                                <p:cTn id="2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67500"/>
                            </p:stCondLst>
                            <p:childTnLst>
                              <p:par>
                                <p:cTn id="25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68250"/>
                            </p:stCondLst>
                            <p:childTnLst>
                              <p:par>
                                <p:cTn id="2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70250"/>
                            </p:stCondLst>
                            <p:childTnLst>
                              <p:par>
                                <p:cTn id="25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71000"/>
                            </p:stCondLst>
                            <p:childTnLst>
                              <p:par>
                                <p:cTn id="2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73000"/>
                            </p:stCondLst>
                            <p:childTnLst>
                              <p:par>
                                <p:cTn id="26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73750"/>
                            </p:stCondLst>
                            <p:childTnLst>
                              <p:par>
                                <p:cTn id="2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75750"/>
                            </p:stCondLst>
                            <p:childTnLst>
                              <p:par>
                                <p:cTn id="27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123" grpId="0"/>
      <p:bldP spid="123" grpId="1"/>
      <p:bldP spid="124" grpId="0"/>
      <p:bldP spid="124" grpId="1"/>
      <p:bldP spid="125" grpId="0"/>
      <p:bldP spid="125" grpId="1"/>
      <p:bldP spid="126" grpId="0"/>
      <p:bldP spid="126" grpId="1"/>
      <p:bldP spid="127" grpId="0"/>
      <p:bldP spid="127" grpId="1"/>
      <p:bldP spid="128" grpId="0"/>
      <p:bldP spid="12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15AD923B-E862-4464-ACB8-4B0427425975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D1B666C8-93D8-4A8D-A4EA-90991FD8797A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2065CC4-86DB-4F1E-BC86-80A3C952BE3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0155D5D-DA98-402B-A0DA-423FF6D1DD03}"/>
              </a:ext>
            </a:extLst>
          </p:cNvPr>
          <p:cNvSpPr/>
          <p:nvPr/>
        </p:nvSpPr>
        <p:spPr>
          <a:xfrm>
            <a:off x="814387" y="1052736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kern="0" dirty="0">
                <a:solidFill>
                  <a:schemeClr val="tx1"/>
                </a:solidFill>
                <a:latin typeface="Twinkl" pitchFamily="50" charset="0"/>
              </a:rPr>
              <a:t>Today, we are learning to read words that contain </a:t>
            </a:r>
            <a:r>
              <a:rPr lang="en-GB" sz="2400" b="1" kern="0" dirty="0">
                <a:solidFill>
                  <a:schemeClr val="tx1"/>
                </a:solidFill>
                <a:latin typeface="Twinkl" pitchFamily="50" charset="0"/>
              </a:rPr>
              <a:t>final consonant blends</a:t>
            </a:r>
            <a:r>
              <a:rPr lang="en-GB" sz="2400" kern="0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9219" name="Picture 6">
            <a:extLst>
              <a:ext uri="{FF2B5EF4-FFF2-40B4-BE49-F238E27FC236}">
                <a16:creationId xmlns:a16="http://schemas.microsoft.com/office/drawing/2014/main" id="{A5B989D1-D458-442B-826B-C4C62AE95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518" y="1988840"/>
            <a:ext cx="1450145" cy="4549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5">
            <a:extLst>
              <a:ext uri="{FF2B5EF4-FFF2-40B4-BE49-F238E27FC236}">
                <a16:creationId xmlns:a16="http://schemas.microsoft.com/office/drawing/2014/main" id="{640D74DB-12B7-49AE-8D85-B0FD1EC85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150"/>
            <a:ext cx="4067175" cy="654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Kit's teaching bubble">
            <a:extLst>
              <a:ext uri="{FF2B5EF4-FFF2-40B4-BE49-F238E27FC236}">
                <a16:creationId xmlns:a16="http://schemas.microsoft.com/office/drawing/2014/main" id="{3CC41665-2029-43C1-93B1-5BB61D8E515D}"/>
              </a:ext>
            </a:extLst>
          </p:cNvPr>
          <p:cNvSpPr/>
          <p:nvPr/>
        </p:nvSpPr>
        <p:spPr>
          <a:xfrm>
            <a:off x="4716463" y="1773238"/>
            <a:ext cx="3155950" cy="1871662"/>
          </a:xfrm>
          <a:prstGeom prst="wedgeRoundRectCallout">
            <a:avLst>
              <a:gd name="adj1" fmla="val -132979"/>
              <a:gd name="adj2" fmla="val 25605"/>
              <a:gd name="adj3" fmla="val 16667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This week, we are learning to spell the tricky words </a:t>
            </a:r>
            <a:r>
              <a:rPr lang="en-GB" sz="2400" dirty="0">
                <a:solidFill>
                  <a:srgbClr val="FF0000"/>
                </a:solidFill>
              </a:rPr>
              <a:t>me, we</a:t>
            </a:r>
            <a:r>
              <a:rPr lang="en-GB" sz="2400" dirty="0">
                <a:solidFill>
                  <a:schemeClr val="tx1"/>
                </a:solidFill>
              </a:rPr>
              <a:t> and </a:t>
            </a:r>
            <a:r>
              <a:rPr lang="en-GB" sz="2400" dirty="0">
                <a:solidFill>
                  <a:srgbClr val="FF0000"/>
                </a:solidFill>
              </a:rPr>
              <a:t>be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3" name="Kit's teaching bubble">
            <a:extLst>
              <a:ext uri="{FF2B5EF4-FFF2-40B4-BE49-F238E27FC236}">
                <a16:creationId xmlns:a16="http://schemas.microsoft.com/office/drawing/2014/main" id="{72EEEE76-7D80-462F-B62E-BCB77634BD9F}"/>
              </a:ext>
            </a:extLst>
          </p:cNvPr>
          <p:cNvSpPr/>
          <p:nvPr/>
        </p:nvSpPr>
        <p:spPr>
          <a:xfrm>
            <a:off x="4716463" y="1773238"/>
            <a:ext cx="3155950" cy="1871662"/>
          </a:xfrm>
          <a:prstGeom prst="wedgeRoundRectCallout">
            <a:avLst>
              <a:gd name="adj1" fmla="val -133511"/>
              <a:gd name="adj2" fmla="val 26053"/>
              <a:gd name="adj3" fmla="val 16667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Can you write the words on a whiteboard or piece of paper?</a:t>
            </a:r>
          </a:p>
        </p:txBody>
      </p:sp>
      <p:grpSp>
        <p:nvGrpSpPr>
          <p:cNvPr id="8" name="Kit's teachings">
            <a:extLst>
              <a:ext uri="{FF2B5EF4-FFF2-40B4-BE49-F238E27FC236}">
                <a16:creationId xmlns:a16="http://schemas.microsoft.com/office/drawing/2014/main" id="{17B714BD-A726-4591-A8E9-F96704B09D8B}"/>
              </a:ext>
            </a:extLst>
          </p:cNvPr>
          <p:cNvGrpSpPr>
            <a:grpSpLocks/>
          </p:cNvGrpSpPr>
          <p:nvPr/>
        </p:nvGrpSpPr>
        <p:grpSpPr bwMode="auto">
          <a:xfrm>
            <a:off x="4464050" y="5622925"/>
            <a:ext cx="4513263" cy="1008063"/>
            <a:chOff x="1475656" y="5229200"/>
            <a:chExt cx="4513867" cy="1008112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4C516CB-FDCF-4D6F-9052-5E51215FAD3D}"/>
                </a:ext>
              </a:extLst>
            </p:cNvPr>
            <p:cNvSpPr/>
            <p:nvPr/>
          </p:nvSpPr>
          <p:spPr>
            <a:xfrm>
              <a:off x="1475656" y="5516552"/>
              <a:ext cx="3672379" cy="433408"/>
            </a:xfrm>
            <a:prstGeom prst="roundRect">
              <a:avLst>
                <a:gd name="adj" fmla="val 50000"/>
              </a:avLst>
            </a:prstGeom>
            <a:solidFill>
              <a:srgbClr val="0096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4170EDD-7F04-4BFE-8D0D-F834188945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4981411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40"/>
              </a:solidFill>
            </a:ln>
          </p:spPr>
        </p:pic>
      </p:grpSp>
      <p:sp>
        <p:nvSpPr>
          <p:cNvPr id="11" name="Kit's teaching bubble">
            <a:extLst>
              <a:ext uri="{FF2B5EF4-FFF2-40B4-BE49-F238E27FC236}">
                <a16:creationId xmlns:a16="http://schemas.microsoft.com/office/drawing/2014/main" id="{7CD8FB29-FF40-453E-AC08-99B0B51A3C40}"/>
              </a:ext>
            </a:extLst>
          </p:cNvPr>
          <p:cNvSpPr/>
          <p:nvPr/>
        </p:nvSpPr>
        <p:spPr>
          <a:xfrm>
            <a:off x="4572000" y="4076700"/>
            <a:ext cx="3046413" cy="1622425"/>
          </a:xfrm>
          <a:prstGeom prst="wedgeRoundRectCallout">
            <a:avLst>
              <a:gd name="adj1" fmla="val 62414"/>
              <a:gd name="adj2" fmla="val 80835"/>
              <a:gd name="adj3" fmla="val 16667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It can help to spell out tricky words using the letter names to remind children that tricky words can’t be sounded out.</a:t>
            </a:r>
          </a:p>
        </p:txBody>
      </p:sp>
      <p:sp>
        <p:nvSpPr>
          <p:cNvPr id="12" name="Close bubble">
            <a:extLst>
              <a:ext uri="{FF2B5EF4-FFF2-40B4-BE49-F238E27FC236}">
                <a16:creationId xmlns:a16="http://schemas.microsoft.com/office/drawing/2014/main" id="{93A8A08D-7EC8-41FC-938D-C94B1D306FD2}"/>
              </a:ext>
            </a:extLst>
          </p:cNvPr>
          <p:cNvSpPr/>
          <p:nvPr/>
        </p:nvSpPr>
        <p:spPr>
          <a:xfrm>
            <a:off x="7308850" y="4008438"/>
            <a:ext cx="284163" cy="284162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058B66C-4B8D-4415-BC53-D487EADA155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F6F3C17-D340-4102-A213-F226593CF00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97376C9-246E-4911-ABB1-50D6C30B42D4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3" grpId="0" animBg="1"/>
      <p:bldP spid="11" grpId="0" animBg="1"/>
      <p:bldP spid="11" grpId="1" animBg="1"/>
      <p:bldP spid="12" grpId="0" animBg="1"/>
      <p:bldP spid="1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DF97CAC4-1F46-490A-8D15-D92040EF4C46}"/>
              </a:ext>
            </a:extLst>
          </p:cNvPr>
          <p:cNvSpPr>
            <a:spLocks/>
          </p:cNvSpPr>
          <p:nvPr/>
        </p:nvSpPr>
        <p:spPr bwMode="auto">
          <a:xfrm>
            <a:off x="971550" y="2205038"/>
            <a:ext cx="3600450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600">
                <a:latin typeface="Twinkl SemiBold" pitchFamily="2" charset="0"/>
              </a:rPr>
              <a:t>me</a:t>
            </a:r>
            <a:endParaRPr lang="en-GB" altLang="en-US" sz="178700">
              <a:latin typeface="Twinkl SemiBold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BFE99C0-1D72-401E-B5C9-B9A041D9F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225425"/>
            <a:ext cx="2341563" cy="617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3C3D72D-6FD5-4E82-AEB7-523F64C5240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AE773C4-445F-4664-8696-460245378A7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79ADD8C-E773-4B56-AD74-6F1314A6E774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FE430355-F675-4CED-AC03-2E26B545F870}"/>
              </a:ext>
            </a:extLst>
          </p:cNvPr>
          <p:cNvSpPr>
            <a:spLocks/>
          </p:cNvSpPr>
          <p:nvPr/>
        </p:nvSpPr>
        <p:spPr bwMode="auto">
          <a:xfrm>
            <a:off x="971550" y="2205038"/>
            <a:ext cx="334962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600">
                <a:latin typeface="Twinkl SemiBold" pitchFamily="2" charset="0"/>
              </a:rPr>
              <a:t>we</a:t>
            </a:r>
            <a:endParaRPr lang="en-GB" altLang="en-US" sz="178700">
              <a:latin typeface="Twinkl SemiBold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367D6A-82D9-45D8-AEC6-4F95D984D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727075"/>
            <a:ext cx="3706813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E94D6F-B29A-49FF-BD6C-8F5B67EFAD44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6232C16-EC6F-44B0-AE53-481D3A48ADAA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6724609-0999-4AE0-91A1-04CEA84E214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53C98CB6-AA22-46CF-9562-FBB60AAF9501}"/>
              </a:ext>
            </a:extLst>
          </p:cNvPr>
          <p:cNvSpPr>
            <a:spLocks/>
          </p:cNvSpPr>
          <p:nvPr/>
        </p:nvSpPr>
        <p:spPr bwMode="auto">
          <a:xfrm>
            <a:off x="971550" y="2205038"/>
            <a:ext cx="334962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600">
                <a:latin typeface="Twinkl SemiBold" pitchFamily="2" charset="0"/>
              </a:rPr>
              <a:t>be</a:t>
            </a:r>
            <a:endParaRPr lang="en-GB" altLang="en-US" sz="178700">
              <a:latin typeface="Twinkl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6E01BE-7B23-493D-873B-4F0FB6976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775" y="227013"/>
            <a:ext cx="3986213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E418B284-7E20-45A3-A04E-8EE2AC9E887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4DB61CB-F68E-4D18-83F4-3565FFAB354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AA56C57-0394-422F-9EC6-D24C36793FF3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4" y="587014"/>
            <a:ext cx="8038251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B66D8EA-FAF2-4FDF-8453-C03F3D0E1EA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8B0D769-08A9-4D85-AEE2-7D43DEE07B7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87EE559-86A1-4CF0-BF0E-D98EA4C46461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4340" name="Picture 17">
            <a:extLst>
              <a:ext uri="{FF2B5EF4-FFF2-40B4-BE49-F238E27FC236}">
                <a16:creationId xmlns:a16="http://schemas.microsoft.com/office/drawing/2014/main" id="{1837D0BB-7E20-4AA3-96A2-520140626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400" y="2565400"/>
            <a:ext cx="2613025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30">
            <a:extLst>
              <a:ext uri="{FF2B5EF4-FFF2-40B4-BE49-F238E27FC236}">
                <a16:creationId xmlns:a16="http://schemas.microsoft.com/office/drawing/2014/main" id="{F06B7D47-EEE8-4321-A5A1-17E9F2E7C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2171700"/>
            <a:ext cx="957263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32">
            <a:extLst>
              <a:ext uri="{FF2B5EF4-FFF2-40B4-BE49-F238E27FC236}">
                <a16:creationId xmlns:a16="http://schemas.microsoft.com/office/drawing/2014/main" id="{435D1E59-4451-4B61-90CF-95D57EB6A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3" y="2166938"/>
            <a:ext cx="895350" cy="275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34">
            <a:extLst>
              <a:ext uri="{FF2B5EF4-FFF2-40B4-BE49-F238E27FC236}">
                <a16:creationId xmlns:a16="http://schemas.microsoft.com/office/drawing/2014/main" id="{629FBCA4-6153-434A-9166-1A1C3E6D1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88" y="2168525"/>
            <a:ext cx="877887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36">
            <a:extLst>
              <a:ext uri="{FF2B5EF4-FFF2-40B4-BE49-F238E27FC236}">
                <a16:creationId xmlns:a16="http://schemas.microsoft.com/office/drawing/2014/main" id="{C09EC67C-5BDE-46D5-9CC6-6ACAB1CEF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313" y="1770063"/>
            <a:ext cx="1042987" cy="315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38">
            <a:extLst>
              <a:ext uri="{FF2B5EF4-FFF2-40B4-BE49-F238E27FC236}">
                <a16:creationId xmlns:a16="http://schemas.microsoft.com/office/drawing/2014/main" id="{CA202D35-5984-4F72-BE67-78143243D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763" y="1598613"/>
            <a:ext cx="1109662" cy="341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91088"/>
            <a:ext cx="7775575" cy="128587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Kit and Sam</a:t>
            </a:r>
            <a:r>
              <a:rPr lang="en-GB" sz="2400" dirty="0">
                <a:solidFill>
                  <a:schemeClr val="tx1"/>
                </a:solidFill>
              </a:rPr>
              <a:t> explained </a:t>
            </a:r>
            <a:r>
              <a:rPr lang="en-GB" sz="2400" dirty="0">
                <a:solidFill>
                  <a:srgbClr val="7030A0"/>
                </a:solidFill>
              </a:rPr>
              <a:t>to Felt and Wilf</a:t>
            </a:r>
            <a:r>
              <a:rPr lang="en-GB" sz="2400" dirty="0">
                <a:solidFill>
                  <a:schemeClr val="tx1"/>
                </a:solidFill>
              </a:rPr>
              <a:t>’</a:t>
            </a:r>
            <a:r>
              <a:rPr lang="en-GB" sz="2400" dirty="0">
                <a:solidFill>
                  <a:srgbClr val="7030A0"/>
                </a:solidFill>
              </a:rPr>
              <a:t>s mum and dad h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chemeClr val="tx1"/>
                </a:solidFill>
              </a:rPr>
              <a:t> Grandad’s old watch </a:t>
            </a:r>
            <a:r>
              <a:rPr lang="en-GB" sz="2400" dirty="0">
                <a:solidFill>
                  <a:srgbClr val="7030A0"/>
                </a:solidFill>
              </a:rPr>
              <a:t>had</a:t>
            </a:r>
            <a:r>
              <a:rPr lang="en-GB" sz="2400" dirty="0">
                <a:solidFill>
                  <a:schemeClr val="tx1"/>
                </a:solidFill>
              </a:rPr>
              <a:t> taken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em ba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rgbClr val="7030A0"/>
                </a:solidFill>
              </a:rPr>
              <a:t> in</a:t>
            </a:r>
            <a:r>
              <a:rPr lang="en-GB" sz="2400" dirty="0">
                <a:solidFill>
                  <a:schemeClr val="tx1"/>
                </a:solidFill>
              </a:rPr>
              <a:t> time </a:t>
            </a:r>
            <a:r>
              <a:rPr lang="en-GB" sz="2400" dirty="0">
                <a:solidFill>
                  <a:srgbClr val="7030A0"/>
                </a:solidFill>
              </a:rPr>
              <a:t>to visit the </a:t>
            </a:r>
            <a:r>
              <a:rPr lang="en-GB" sz="2400" dirty="0">
                <a:solidFill>
                  <a:schemeClr val="tx1"/>
                </a:solidFill>
              </a:rPr>
              <a:t>Stone Age.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4" y="587014"/>
            <a:ext cx="8038251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58CDC452-8D13-44EF-B10F-F6AA43CC603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38CD513-0F60-42CA-BE95-388CA80329EC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EA04BB7-DC8D-459F-A2B7-2E5EC359C5F6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5364" name="Picture 17">
            <a:extLst>
              <a:ext uri="{FF2B5EF4-FFF2-40B4-BE49-F238E27FC236}">
                <a16:creationId xmlns:a16="http://schemas.microsoft.com/office/drawing/2014/main" id="{4F9F1496-BA6E-42AA-B164-4A72D5833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400" y="2565400"/>
            <a:ext cx="2613025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30">
            <a:extLst>
              <a:ext uri="{FF2B5EF4-FFF2-40B4-BE49-F238E27FC236}">
                <a16:creationId xmlns:a16="http://schemas.microsoft.com/office/drawing/2014/main" id="{3B413BAF-0033-441E-85A8-DA70D3D5D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2171700"/>
            <a:ext cx="957263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32">
            <a:extLst>
              <a:ext uri="{FF2B5EF4-FFF2-40B4-BE49-F238E27FC236}">
                <a16:creationId xmlns:a16="http://schemas.microsoft.com/office/drawing/2014/main" id="{3895E8C7-6C73-46A1-9881-BE1CC4D19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2166938"/>
            <a:ext cx="1090613" cy="275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34">
            <a:extLst>
              <a:ext uri="{FF2B5EF4-FFF2-40B4-BE49-F238E27FC236}">
                <a16:creationId xmlns:a16="http://schemas.microsoft.com/office/drawing/2014/main" id="{0814D944-F4D0-4E32-8E92-631422D08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88" y="2168525"/>
            <a:ext cx="877887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36">
            <a:extLst>
              <a:ext uri="{FF2B5EF4-FFF2-40B4-BE49-F238E27FC236}">
                <a16:creationId xmlns:a16="http://schemas.microsoft.com/office/drawing/2014/main" id="{1D54B828-CE6F-4A44-9536-3AA109597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313" y="1770063"/>
            <a:ext cx="1042987" cy="315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38">
            <a:extLst>
              <a:ext uri="{FF2B5EF4-FFF2-40B4-BE49-F238E27FC236}">
                <a16:creationId xmlns:a16="http://schemas.microsoft.com/office/drawing/2014/main" id="{245C0F6D-393A-40F9-AEDC-8A9E3D2AA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763" y="1598613"/>
            <a:ext cx="1109662" cy="341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530726"/>
            <a:ext cx="7775575" cy="164623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We</a:t>
            </a:r>
            <a:r>
              <a:rPr lang="en-GB" sz="2400" dirty="0">
                <a:solidFill>
                  <a:schemeClr val="tx1"/>
                </a:solidFill>
              </a:rPr>
              <a:t> read </a:t>
            </a:r>
            <a:r>
              <a:rPr lang="en-GB" sz="2400" dirty="0">
                <a:solidFill>
                  <a:srgbClr val="7030A0"/>
                </a:solidFill>
              </a:rPr>
              <a:t>a b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k </a:t>
            </a:r>
            <a:r>
              <a:rPr lang="en-GB" sz="2400" dirty="0">
                <a:solidFill>
                  <a:schemeClr val="tx1"/>
                </a:solidFill>
              </a:rPr>
              <a:t>about cave people,” </a:t>
            </a:r>
            <a:r>
              <a:rPr lang="en-GB" sz="2400" dirty="0">
                <a:solidFill>
                  <a:srgbClr val="FF0000"/>
                </a:solidFill>
              </a:rPr>
              <a:t>said </a:t>
            </a:r>
            <a:r>
              <a:rPr lang="en-GB" sz="2400" dirty="0">
                <a:solidFill>
                  <a:srgbClr val="7030A0"/>
                </a:solidFill>
              </a:rPr>
              <a:t>Kit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dirty="0">
                <a:solidFill>
                  <a:srgbClr val="7030A0"/>
                </a:solidFill>
              </a:rPr>
              <a:t>We</a:t>
            </a:r>
            <a:r>
              <a:rPr lang="en-GB" sz="2400" dirty="0">
                <a:solidFill>
                  <a:schemeClr val="tx1"/>
                </a:solidFill>
              </a:rPr>
              <a:t> tried </a:t>
            </a:r>
            <a:r>
              <a:rPr lang="en-GB" sz="2400" dirty="0">
                <a:solidFill>
                  <a:srgbClr val="8650AF"/>
                </a:solidFill>
              </a:rPr>
              <a:t>to</a:t>
            </a:r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imagine what </a:t>
            </a:r>
            <a:r>
              <a:rPr lang="en-GB" sz="2400" dirty="0">
                <a:solidFill>
                  <a:srgbClr val="7030A0"/>
                </a:solidFill>
              </a:rPr>
              <a:t>it </a:t>
            </a:r>
            <a:r>
              <a:rPr lang="en-GB" sz="2400" dirty="0">
                <a:solidFill>
                  <a:schemeClr val="tx1"/>
                </a:solidFill>
              </a:rPr>
              <a:t>would </a:t>
            </a:r>
            <a:r>
              <a:rPr lang="en-GB" sz="2400" dirty="0">
                <a:solidFill>
                  <a:srgbClr val="8650AF"/>
                </a:solidFill>
              </a:rPr>
              <a:t>be</a:t>
            </a:r>
            <a:r>
              <a:rPr lang="en-GB" sz="2400" dirty="0">
                <a:solidFill>
                  <a:schemeClr val="tx1"/>
                </a:solidFill>
              </a:rPr>
              <a:t> like </a:t>
            </a:r>
            <a:r>
              <a:rPr lang="en-GB" sz="2400" dirty="0">
                <a:solidFill>
                  <a:srgbClr val="7030A0"/>
                </a:solidFill>
              </a:rPr>
              <a:t>to</a:t>
            </a:r>
            <a:r>
              <a:rPr lang="en-GB" sz="2400" dirty="0">
                <a:solidFill>
                  <a:schemeClr val="tx1"/>
                </a:solidFill>
              </a:rPr>
              <a:t> live </a:t>
            </a:r>
            <a:r>
              <a:rPr lang="en-GB" sz="2400" dirty="0">
                <a:solidFill>
                  <a:srgbClr val="7030A0"/>
                </a:solidFill>
              </a:rPr>
              <a:t>in the </a:t>
            </a:r>
            <a:r>
              <a:rPr lang="en-GB" sz="2400" dirty="0">
                <a:solidFill>
                  <a:schemeClr val="tx1"/>
                </a:solidFill>
              </a:rPr>
              <a:t>Stone Age.”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N</a:t>
            </a:r>
            <a:r>
              <a:rPr lang="en-GB" sz="2400" u="sng" dirty="0">
                <a:solidFill>
                  <a:srgbClr val="7030A0"/>
                </a:solidFill>
              </a:rPr>
              <a:t>ow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>
                <a:solidFill>
                  <a:srgbClr val="7030A0"/>
                </a:solidFill>
              </a:rPr>
              <a:t>we are </a:t>
            </a:r>
            <a:r>
              <a:rPr lang="en-GB" sz="2400" dirty="0">
                <a:solidFill>
                  <a:schemeClr val="tx1"/>
                </a:solidFill>
              </a:rPr>
              <a:t>here!” </a:t>
            </a:r>
            <a:r>
              <a:rPr lang="en-GB" sz="2400" dirty="0">
                <a:solidFill>
                  <a:srgbClr val="FF0000"/>
                </a:solidFill>
              </a:rPr>
              <a:t>said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4" y="587014"/>
            <a:ext cx="8038251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8018ED3-E3DE-47F9-BA8A-D8A9D183A50E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56CFD726-BF48-424E-AB58-0F3824C40A7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06B809B-5FD8-4786-8CF9-13955F01CAB3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388" name="Picture 17">
            <a:extLst>
              <a:ext uri="{FF2B5EF4-FFF2-40B4-BE49-F238E27FC236}">
                <a16:creationId xmlns:a16="http://schemas.microsoft.com/office/drawing/2014/main" id="{D4025C97-1036-4ED8-A35C-7A96C4B64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7400" y="2565400"/>
            <a:ext cx="2613025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30">
            <a:extLst>
              <a:ext uri="{FF2B5EF4-FFF2-40B4-BE49-F238E27FC236}">
                <a16:creationId xmlns:a16="http://schemas.microsoft.com/office/drawing/2014/main" id="{8DACC250-32E7-42A2-BDAE-5414D7257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2171700"/>
            <a:ext cx="957263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32">
            <a:extLst>
              <a:ext uri="{FF2B5EF4-FFF2-40B4-BE49-F238E27FC236}">
                <a16:creationId xmlns:a16="http://schemas.microsoft.com/office/drawing/2014/main" id="{7D00BC64-3E70-4B86-857B-33E20F9672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963" y="2166938"/>
            <a:ext cx="895350" cy="275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34">
            <a:extLst>
              <a:ext uri="{FF2B5EF4-FFF2-40B4-BE49-F238E27FC236}">
                <a16:creationId xmlns:a16="http://schemas.microsoft.com/office/drawing/2014/main" id="{81E810E2-F3C1-4ADB-A5F5-1B1806DD3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88" y="2168525"/>
            <a:ext cx="877887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36">
            <a:extLst>
              <a:ext uri="{FF2B5EF4-FFF2-40B4-BE49-F238E27FC236}">
                <a16:creationId xmlns:a16="http://schemas.microsoft.com/office/drawing/2014/main" id="{F0F6E5A3-BA51-4DCD-84F3-6A67DB197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313" y="1770063"/>
            <a:ext cx="1042987" cy="315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38">
            <a:extLst>
              <a:ext uri="{FF2B5EF4-FFF2-40B4-BE49-F238E27FC236}">
                <a16:creationId xmlns:a16="http://schemas.microsoft.com/office/drawing/2014/main" id="{12C83E22-999E-4006-9500-85D4653AF2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763" y="1598613"/>
            <a:ext cx="1109662" cy="341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91088"/>
            <a:ext cx="7775575" cy="128587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“After </a:t>
            </a:r>
            <a:r>
              <a:rPr lang="en-GB" sz="2400" dirty="0">
                <a:solidFill>
                  <a:srgbClr val="7030A0"/>
                </a:solidFill>
              </a:rPr>
              <a:t>you </a:t>
            </a:r>
            <a:r>
              <a:rPr lang="en-GB" sz="2400" dirty="0">
                <a:solidFill>
                  <a:schemeClr val="tx1"/>
                </a:solidFill>
              </a:rPr>
              <a:t>have eaten, why don’t </a:t>
            </a:r>
            <a:r>
              <a:rPr lang="en-GB" sz="2400" dirty="0">
                <a:solidFill>
                  <a:srgbClr val="7030A0"/>
                </a:solidFill>
              </a:rPr>
              <a:t>you all go</a:t>
            </a:r>
            <a:r>
              <a:rPr lang="en-GB" sz="2400" dirty="0">
                <a:solidFill>
                  <a:schemeClr val="tx1"/>
                </a:solidFill>
              </a:rPr>
              <a:t> outside? </a:t>
            </a:r>
            <a:r>
              <a:rPr lang="en-GB" sz="2400" dirty="0">
                <a:solidFill>
                  <a:srgbClr val="7030A0"/>
                </a:solidFill>
              </a:rPr>
              <a:t>Felt and Wilf can </a:t>
            </a:r>
            <a:r>
              <a:rPr lang="en-GB" sz="2400" dirty="0">
                <a:solidFill>
                  <a:schemeClr val="tx1"/>
                </a:solidFill>
              </a:rPr>
              <a:t>show </a:t>
            </a:r>
            <a:r>
              <a:rPr lang="en-GB" sz="2400" dirty="0">
                <a:solidFill>
                  <a:srgbClr val="7030A0"/>
                </a:solidFill>
              </a:rPr>
              <a:t>you </a:t>
            </a:r>
            <a:r>
              <a:rPr lang="en-GB" sz="2400" dirty="0">
                <a:solidFill>
                  <a:schemeClr val="tx1"/>
                </a:solidFill>
              </a:rPr>
              <a:t>some games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at</a:t>
            </a:r>
            <a:r>
              <a:rPr lang="en-GB" sz="2400" dirty="0">
                <a:solidFill>
                  <a:schemeClr val="tx1"/>
                </a:solidFill>
              </a:rPr>
              <a:t> cave </a:t>
            </a:r>
            <a:r>
              <a:rPr lang="en-GB" sz="2400" u="sng" dirty="0">
                <a:solidFill>
                  <a:srgbClr val="7030A0"/>
                </a:solidFill>
              </a:rPr>
              <a:t>ch</a:t>
            </a:r>
            <a:r>
              <a:rPr lang="en-GB" sz="2400" dirty="0">
                <a:solidFill>
                  <a:srgbClr val="7030A0"/>
                </a:solidFill>
              </a:rPr>
              <a:t>ildren </a:t>
            </a:r>
            <a:r>
              <a:rPr lang="en-GB" sz="2400" dirty="0">
                <a:solidFill>
                  <a:schemeClr val="tx1"/>
                </a:solidFill>
              </a:rPr>
              <a:t>play,” </a:t>
            </a:r>
            <a:r>
              <a:rPr lang="en-GB" sz="2400" dirty="0">
                <a:solidFill>
                  <a:srgbClr val="FF0000"/>
                </a:solidFill>
              </a:rPr>
              <a:t>said </a:t>
            </a:r>
            <a:r>
              <a:rPr lang="en-GB" sz="2400" dirty="0">
                <a:solidFill>
                  <a:srgbClr val="7030A0"/>
                </a:solidFill>
              </a:rPr>
              <a:t>Dad.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B7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C071F126-9370-45BC-BEDC-3ABED3D6ED63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5E691404-F033-4295-B192-E1419870AAD0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D8258AD-7B62-4A15-9A22-D1C8F4C78F23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1133C20-1F53-422D-89A3-CA788E7E14A3}"/>
              </a:ext>
            </a:extLst>
          </p:cNvPr>
          <p:cNvSpPr/>
          <p:nvPr/>
        </p:nvSpPr>
        <p:spPr>
          <a:xfrm>
            <a:off x="814388" y="908050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Wilf has written some caveman sounds outside the cave. 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Write them down as you spot them.</a:t>
            </a:r>
          </a:p>
        </p:txBody>
      </p:sp>
      <p:pic>
        <p:nvPicPr>
          <p:cNvPr id="17413" name="Picture 2">
            <a:extLst>
              <a:ext uri="{FF2B5EF4-FFF2-40B4-BE49-F238E27FC236}">
                <a16:creationId xmlns:a16="http://schemas.microsoft.com/office/drawing/2014/main" id="{C06813CE-8124-4115-BE6F-331CB53F2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409700"/>
            <a:ext cx="1552575" cy="487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TextBox 7">
            <a:extLst>
              <a:ext uri="{FF2B5EF4-FFF2-40B4-BE49-F238E27FC236}">
                <a16:creationId xmlns:a16="http://schemas.microsoft.com/office/drawing/2014/main" id="{EFFE4018-D192-408D-8656-11CA2D36BE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475" y="2427288"/>
            <a:ext cx="720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nk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15" name="TextBox 18">
            <a:extLst>
              <a:ext uri="{FF2B5EF4-FFF2-40B4-BE49-F238E27FC236}">
                <a16:creationId xmlns:a16="http://schemas.microsoft.com/office/drawing/2014/main" id="{4C0BE079-E504-4343-8914-9B4EAD541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811" y="3333611"/>
            <a:ext cx="720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mp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16" name="TextBox 19">
            <a:extLst>
              <a:ext uri="{FF2B5EF4-FFF2-40B4-BE49-F238E27FC236}">
                <a16:creationId xmlns:a16="http://schemas.microsoft.com/office/drawing/2014/main" id="{A587419F-8C11-44E6-BC50-8BA68133DF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825" y="5094288"/>
            <a:ext cx="7191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nd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17" name="TextBox 20">
            <a:extLst>
              <a:ext uri="{FF2B5EF4-FFF2-40B4-BE49-F238E27FC236}">
                <a16:creationId xmlns:a16="http://schemas.microsoft.com/office/drawing/2014/main" id="{BF9EDF53-5343-4429-A590-C262BE07DF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1728788"/>
            <a:ext cx="7207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sk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7418" name="TextBox 21">
            <a:extLst>
              <a:ext uri="{FF2B5EF4-FFF2-40B4-BE49-F238E27FC236}">
                <a16:creationId xmlns:a16="http://schemas.microsoft.com/office/drawing/2014/main" id="{0B9DD9CC-0ACA-4AD9-B466-E4769D53FA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3575" y="2462663"/>
            <a:ext cx="720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nt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19" name="TextBox 22">
            <a:extLst>
              <a:ext uri="{FF2B5EF4-FFF2-40B4-BE49-F238E27FC236}">
                <a16:creationId xmlns:a16="http://schemas.microsoft.com/office/drawing/2014/main" id="{C1027224-6F27-4C1A-9D14-988A10BBE1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9775" y="4221163"/>
            <a:ext cx="7191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</a:rPr>
              <a:t>lb</a:t>
            </a:r>
          </a:p>
        </p:txBody>
      </p:sp>
      <p:sp>
        <p:nvSpPr>
          <p:cNvPr id="17420" name="TextBox 23">
            <a:extLst>
              <a:ext uri="{FF2B5EF4-FFF2-40B4-BE49-F238E27FC236}">
                <a16:creationId xmlns:a16="http://schemas.microsoft.com/office/drawing/2014/main" id="{430B1435-CCF5-4950-BDA1-9143CD5C64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5580063"/>
            <a:ext cx="7191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ld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21" name="TextBox 24">
            <a:extLst>
              <a:ext uri="{FF2B5EF4-FFF2-40B4-BE49-F238E27FC236}">
                <a16:creationId xmlns:a16="http://schemas.microsoft.com/office/drawing/2014/main" id="{58A3B4F2-9F18-4726-82B6-0EAC95726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4016375"/>
            <a:ext cx="720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lf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22" name="TextBox 25">
            <a:extLst>
              <a:ext uri="{FF2B5EF4-FFF2-40B4-BE49-F238E27FC236}">
                <a16:creationId xmlns:a16="http://schemas.microsoft.com/office/drawing/2014/main" id="{735F6789-F56E-4E43-9EEA-B703B3FA21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5395913"/>
            <a:ext cx="7191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lk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23" name="TextBox 26">
            <a:extLst>
              <a:ext uri="{FF2B5EF4-FFF2-40B4-BE49-F238E27FC236}">
                <a16:creationId xmlns:a16="http://schemas.microsoft.com/office/drawing/2014/main" id="{68E36239-6E4C-45AF-97DD-2DFB79EB4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5025" y="2073275"/>
            <a:ext cx="720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lm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24" name="TextBox 27">
            <a:extLst>
              <a:ext uri="{FF2B5EF4-FFF2-40B4-BE49-F238E27FC236}">
                <a16:creationId xmlns:a16="http://schemas.microsoft.com/office/drawing/2014/main" id="{AFB93CB5-A812-4974-A3A7-2506C6C834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5399088"/>
            <a:ext cx="720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lp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25" name="TextBox 28">
            <a:extLst>
              <a:ext uri="{FF2B5EF4-FFF2-40B4-BE49-F238E27FC236}">
                <a16:creationId xmlns:a16="http://schemas.microsoft.com/office/drawing/2014/main" id="{12ACA13D-8319-4251-B544-1C9B1DD00C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6788" y="1885950"/>
            <a:ext cx="720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lt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7426" name="TextBox 29">
            <a:extLst>
              <a:ext uri="{FF2B5EF4-FFF2-40B4-BE49-F238E27FC236}">
                <a16:creationId xmlns:a16="http://schemas.microsoft.com/office/drawing/2014/main" id="{DB29CEFA-0F2C-4027-BD46-052F0DBBCF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9038" y="1987550"/>
            <a:ext cx="7207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st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7427" name="TextBox 31">
            <a:extLst>
              <a:ext uri="{FF2B5EF4-FFF2-40B4-BE49-F238E27FC236}">
                <a16:creationId xmlns:a16="http://schemas.microsoft.com/office/drawing/2014/main" id="{8DA21AE5-1BAA-4BCF-B5AD-C41BEC663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488" y="3347178"/>
            <a:ext cx="720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ct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28" name="TextBox 33">
            <a:extLst>
              <a:ext uri="{FF2B5EF4-FFF2-40B4-BE49-F238E27FC236}">
                <a16:creationId xmlns:a16="http://schemas.microsoft.com/office/drawing/2014/main" id="{EFED5FAA-F20B-406E-8404-BB0354A35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4021" y="3928775"/>
            <a:ext cx="7207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 err="1">
                <a:solidFill>
                  <a:schemeClr val="tx1"/>
                </a:solidFill>
              </a:rPr>
              <a:t>ft</a:t>
            </a:r>
            <a:endParaRPr lang="en-GB" altLang="en-US" sz="3200" dirty="0">
              <a:solidFill>
                <a:schemeClr val="tx1"/>
              </a:solidFill>
            </a:endParaRPr>
          </a:p>
        </p:txBody>
      </p:sp>
      <p:sp>
        <p:nvSpPr>
          <p:cNvPr id="17429" name="TextBox 39">
            <a:extLst>
              <a:ext uri="{FF2B5EF4-FFF2-40B4-BE49-F238E27FC236}">
                <a16:creationId xmlns:a16="http://schemas.microsoft.com/office/drawing/2014/main" id="{B38A21DB-7D7B-46DF-B063-9760CD59C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83275" y="3487533"/>
            <a:ext cx="7191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pt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7430" name="TextBox 40">
            <a:extLst>
              <a:ext uri="{FF2B5EF4-FFF2-40B4-BE49-F238E27FC236}">
                <a16:creationId xmlns:a16="http://schemas.microsoft.com/office/drawing/2014/main" id="{2BAD7027-5331-49BF-8FC7-D754B3D1D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0799" y="3608788"/>
            <a:ext cx="720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 err="1">
                <a:solidFill>
                  <a:schemeClr val="tx1"/>
                </a:solidFill>
              </a:rPr>
              <a:t>xt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0">
            <a:extLst>
              <a:ext uri="{FF2B5EF4-FFF2-40B4-BE49-F238E27FC236}">
                <a16:creationId xmlns:a16="http://schemas.microsoft.com/office/drawing/2014/main" id="{0498672D-09CA-4320-AADD-3C2C224B2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363" y="2900363"/>
            <a:ext cx="4857750" cy="286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0DDD7385-E837-44CA-973E-28682CA04961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1067C76-3A18-45B9-A44B-515CC4320AA0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8B6BF40-3597-40B7-9779-04BC0907A023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DDA2CB87-78BB-431B-9DC7-B82A946D628E}"/>
              </a:ext>
            </a:extLst>
          </p:cNvPr>
          <p:cNvSpPr/>
          <p:nvPr/>
        </p:nvSpPr>
        <p:spPr>
          <a:xfrm>
            <a:off x="809625" y="1473200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Roll the rock to reveal a final consonant blend. How many words can you write down that end with that blend before the time runs out?</a:t>
            </a:r>
          </a:p>
        </p:txBody>
      </p:sp>
      <p:sp>
        <p:nvSpPr>
          <p:cNvPr id="18437" name="Title 1">
            <a:extLst>
              <a:ext uri="{FF2B5EF4-FFF2-40B4-BE49-F238E27FC236}">
                <a16:creationId xmlns:a16="http://schemas.microsoft.com/office/drawing/2014/main" id="{7A7E110F-8A29-4186-8D1B-3CD7D278A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Rock and Roll!</a:t>
            </a:r>
          </a:p>
        </p:txBody>
      </p:sp>
      <p:grpSp>
        <p:nvGrpSpPr>
          <p:cNvPr id="35" name="Kit's teachings">
            <a:extLst>
              <a:ext uri="{FF2B5EF4-FFF2-40B4-BE49-F238E27FC236}">
                <a16:creationId xmlns:a16="http://schemas.microsoft.com/office/drawing/2014/main" id="{3ABC2BD8-75FE-4508-B740-94D12047831C}"/>
              </a:ext>
            </a:extLst>
          </p:cNvPr>
          <p:cNvGrpSpPr>
            <a:grpSpLocks/>
          </p:cNvGrpSpPr>
          <p:nvPr/>
        </p:nvGrpSpPr>
        <p:grpSpPr bwMode="auto">
          <a:xfrm>
            <a:off x="4464050" y="5622925"/>
            <a:ext cx="4513263" cy="1008063"/>
            <a:chOff x="1475656" y="5229200"/>
            <a:chExt cx="4513867" cy="1008112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B1ADD715-4C94-47B0-9803-8AE8A6A5F929}"/>
                </a:ext>
              </a:extLst>
            </p:cNvPr>
            <p:cNvSpPr/>
            <p:nvPr/>
          </p:nvSpPr>
          <p:spPr>
            <a:xfrm>
              <a:off x="1475656" y="5516552"/>
              <a:ext cx="3672379" cy="433408"/>
            </a:xfrm>
            <a:prstGeom prst="roundRect">
              <a:avLst>
                <a:gd name="adj" fmla="val 50000"/>
              </a:avLst>
            </a:prstGeom>
            <a:solidFill>
              <a:srgbClr val="0096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03448C19-D2F6-4D9D-BA40-52B4804BD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4981411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40"/>
              </a:solidFill>
            </a:ln>
          </p:spPr>
        </p:pic>
      </p:grpSp>
      <p:sp>
        <p:nvSpPr>
          <p:cNvPr id="38" name="Kit's teaching bubble">
            <a:extLst>
              <a:ext uri="{FF2B5EF4-FFF2-40B4-BE49-F238E27FC236}">
                <a16:creationId xmlns:a16="http://schemas.microsoft.com/office/drawing/2014/main" id="{23DA277D-74E6-4BAE-AE0F-5EE99AE5AE68}"/>
              </a:ext>
            </a:extLst>
          </p:cNvPr>
          <p:cNvSpPr/>
          <p:nvPr/>
        </p:nvSpPr>
        <p:spPr>
          <a:xfrm>
            <a:off x="4572000" y="4576763"/>
            <a:ext cx="3095625" cy="1122362"/>
          </a:xfrm>
          <a:prstGeom prst="wedgeRoundRectCallout">
            <a:avLst>
              <a:gd name="adj1" fmla="val 62414"/>
              <a:gd name="adj2" fmla="val 80835"/>
              <a:gd name="adj3" fmla="val 16667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Your children could do this activity on whiteboards, independently or in pairs.</a:t>
            </a:r>
          </a:p>
        </p:txBody>
      </p:sp>
      <p:sp>
        <p:nvSpPr>
          <p:cNvPr id="39" name="Close bubble">
            <a:extLst>
              <a:ext uri="{FF2B5EF4-FFF2-40B4-BE49-F238E27FC236}">
                <a16:creationId xmlns:a16="http://schemas.microsoft.com/office/drawing/2014/main" id="{727A4161-8C04-45D9-95DB-B167294E5257}"/>
              </a:ext>
            </a:extLst>
          </p:cNvPr>
          <p:cNvSpPr/>
          <p:nvPr/>
        </p:nvSpPr>
        <p:spPr>
          <a:xfrm>
            <a:off x="7418388" y="4502150"/>
            <a:ext cx="284162" cy="284163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9" grpId="0" animBg="1"/>
      <p:bldP spid="3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66F0557-410A-4924-9967-675DA230A709}"/>
              </a:ext>
            </a:extLst>
          </p:cNvPr>
          <p:cNvSpPr/>
          <p:nvPr/>
        </p:nvSpPr>
        <p:spPr>
          <a:xfrm>
            <a:off x="5508625" y="620713"/>
            <a:ext cx="2232025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sz="1600" dirty="0">
                <a:solidFill>
                  <a:schemeClr val="tx1"/>
                </a:solidFill>
              </a:rPr>
              <a:t>Start 1 Minute Timer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C6C03E9-82D6-42CC-B17D-32A083DC28CF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A2E6EC3-5AD0-4604-90B4-CD08EC3188B4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FDF283A-07A0-4CC6-BB7E-9CC837A10695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7E7C8B-9B7B-4559-91C1-87231AB4F5BB}"/>
              </a:ext>
            </a:extLst>
          </p:cNvPr>
          <p:cNvSpPr/>
          <p:nvPr/>
        </p:nvSpPr>
        <p:spPr>
          <a:xfrm>
            <a:off x="684213" y="620713"/>
            <a:ext cx="4967287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7D29EC2-583A-47E7-962C-B259FF0250ED}"/>
              </a:ext>
            </a:extLst>
          </p:cNvPr>
          <p:cNvSpPr/>
          <p:nvPr/>
        </p:nvSpPr>
        <p:spPr>
          <a:xfrm>
            <a:off x="755650" y="692150"/>
            <a:ext cx="4824413" cy="433388"/>
          </a:xfrm>
          <a:prstGeom prst="roundRect">
            <a:avLst/>
          </a:prstGeom>
          <a:solidFill>
            <a:srgbClr val="0096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9462" name="Picture 11">
            <a:extLst>
              <a:ext uri="{FF2B5EF4-FFF2-40B4-BE49-F238E27FC236}">
                <a16:creationId xmlns:a16="http://schemas.microsoft.com/office/drawing/2014/main" id="{0266A787-B839-486D-AC0A-A16905421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2713"/>
            <a:ext cx="2700338" cy="547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C290721-A236-4991-8249-4D8573745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2133600"/>
            <a:ext cx="5059362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3EE2CF4-EA9C-40E5-8674-A5A0934FE7CA}"/>
              </a:ext>
            </a:extLst>
          </p:cNvPr>
          <p:cNvSpPr/>
          <p:nvPr/>
        </p:nvSpPr>
        <p:spPr>
          <a:xfrm>
            <a:off x="6119813" y="6092825"/>
            <a:ext cx="3960812" cy="57626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Click on the rock to roll it!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2A17A58-A530-49A9-802F-6CB5BE4186ED}"/>
              </a:ext>
            </a:extLst>
          </p:cNvPr>
          <p:cNvSpPr/>
          <p:nvPr/>
        </p:nvSpPr>
        <p:spPr>
          <a:xfrm>
            <a:off x="4608513" y="2581275"/>
            <a:ext cx="2087562" cy="20891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8800" dirty="0" err="1">
                <a:solidFill>
                  <a:schemeClr val="tx1"/>
                </a:solidFill>
              </a:rPr>
              <a:t>nk</a:t>
            </a:r>
            <a:endParaRPr lang="en-GB" sz="8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28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66F0557-410A-4924-9967-675DA230A709}"/>
              </a:ext>
            </a:extLst>
          </p:cNvPr>
          <p:cNvSpPr/>
          <p:nvPr/>
        </p:nvSpPr>
        <p:spPr>
          <a:xfrm>
            <a:off x="5508625" y="620713"/>
            <a:ext cx="2232025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sz="1600" dirty="0">
                <a:solidFill>
                  <a:schemeClr val="tx1"/>
                </a:solidFill>
              </a:rPr>
              <a:t>Start 1 Minute Timer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5D22EB-AD98-4146-8E6C-1D0F92EF5120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A995AC1A-5DC8-4BA5-81F7-F78B81949335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40A534C-FDBD-4E94-A9CA-FEF669B5EEF8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7E7C8B-9B7B-4559-91C1-87231AB4F5BB}"/>
              </a:ext>
            </a:extLst>
          </p:cNvPr>
          <p:cNvSpPr/>
          <p:nvPr/>
        </p:nvSpPr>
        <p:spPr>
          <a:xfrm>
            <a:off x="684213" y="620713"/>
            <a:ext cx="4967287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7D29EC2-583A-47E7-962C-B259FF0250ED}"/>
              </a:ext>
            </a:extLst>
          </p:cNvPr>
          <p:cNvSpPr/>
          <p:nvPr/>
        </p:nvSpPr>
        <p:spPr>
          <a:xfrm>
            <a:off x="755650" y="692150"/>
            <a:ext cx="4824413" cy="433388"/>
          </a:xfrm>
          <a:prstGeom prst="roundRect">
            <a:avLst/>
          </a:prstGeom>
          <a:solidFill>
            <a:srgbClr val="0096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322070D-007B-4CCB-B67E-B1B4A84F1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2133600"/>
            <a:ext cx="5059362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3EE2CF4-EA9C-40E5-8674-A5A0934FE7CA}"/>
              </a:ext>
            </a:extLst>
          </p:cNvPr>
          <p:cNvSpPr/>
          <p:nvPr/>
        </p:nvSpPr>
        <p:spPr>
          <a:xfrm>
            <a:off x="6119813" y="6092825"/>
            <a:ext cx="3960812" cy="57626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Click on the rock to roll it!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2A17A58-A530-49A9-802F-6CB5BE4186ED}"/>
              </a:ext>
            </a:extLst>
          </p:cNvPr>
          <p:cNvSpPr/>
          <p:nvPr/>
        </p:nvSpPr>
        <p:spPr>
          <a:xfrm>
            <a:off x="4608513" y="2581275"/>
            <a:ext cx="2087562" cy="20891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8000" dirty="0" err="1">
                <a:solidFill>
                  <a:schemeClr val="tx1"/>
                </a:solidFill>
              </a:rPr>
              <a:t>mp</a:t>
            </a:r>
            <a:endParaRPr lang="en-GB" sz="8000" dirty="0">
              <a:solidFill>
                <a:schemeClr val="tx1"/>
              </a:solidFill>
            </a:endParaRPr>
          </a:p>
        </p:txBody>
      </p:sp>
      <p:pic>
        <p:nvPicPr>
          <p:cNvPr id="20489" name="Picture 6">
            <a:extLst>
              <a:ext uri="{FF2B5EF4-FFF2-40B4-BE49-F238E27FC236}">
                <a16:creationId xmlns:a16="http://schemas.microsoft.com/office/drawing/2014/main" id="{5477F5AE-1A11-41AB-A5AC-6EC8116EA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2713"/>
            <a:ext cx="2646363" cy="547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28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66F0557-410A-4924-9967-675DA230A709}"/>
              </a:ext>
            </a:extLst>
          </p:cNvPr>
          <p:cNvSpPr/>
          <p:nvPr/>
        </p:nvSpPr>
        <p:spPr>
          <a:xfrm>
            <a:off x="5508625" y="620713"/>
            <a:ext cx="2232025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sz="1600" dirty="0">
                <a:solidFill>
                  <a:schemeClr val="tx1"/>
                </a:solidFill>
              </a:rPr>
              <a:t>Start 1 Minute Timer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1E7750E-2499-493E-90BD-B508FF2B976A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BCF3CCFE-AF18-4B2D-BFE6-D71467DAF19C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D0CCAB0-79A2-4A3B-8DC1-39001D36E33B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7E7C8B-9B7B-4559-91C1-87231AB4F5BB}"/>
              </a:ext>
            </a:extLst>
          </p:cNvPr>
          <p:cNvSpPr/>
          <p:nvPr/>
        </p:nvSpPr>
        <p:spPr>
          <a:xfrm>
            <a:off x="684213" y="620713"/>
            <a:ext cx="4967287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7D29EC2-583A-47E7-962C-B259FF0250ED}"/>
              </a:ext>
            </a:extLst>
          </p:cNvPr>
          <p:cNvSpPr/>
          <p:nvPr/>
        </p:nvSpPr>
        <p:spPr>
          <a:xfrm>
            <a:off x="755650" y="692150"/>
            <a:ext cx="4824413" cy="433388"/>
          </a:xfrm>
          <a:prstGeom prst="roundRect">
            <a:avLst/>
          </a:prstGeom>
          <a:solidFill>
            <a:srgbClr val="0096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3AA7EB3-864D-4FDF-936A-CEFA73165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2133600"/>
            <a:ext cx="5059362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3EE2CF4-EA9C-40E5-8674-A5A0934FE7CA}"/>
              </a:ext>
            </a:extLst>
          </p:cNvPr>
          <p:cNvSpPr/>
          <p:nvPr/>
        </p:nvSpPr>
        <p:spPr>
          <a:xfrm>
            <a:off x="6119813" y="6092825"/>
            <a:ext cx="3960812" cy="57626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Click on the rock to roll it!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2A17A58-A530-49A9-802F-6CB5BE4186ED}"/>
              </a:ext>
            </a:extLst>
          </p:cNvPr>
          <p:cNvSpPr/>
          <p:nvPr/>
        </p:nvSpPr>
        <p:spPr>
          <a:xfrm>
            <a:off x="4608513" y="2581275"/>
            <a:ext cx="2087562" cy="20891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8800" dirty="0" err="1">
                <a:solidFill>
                  <a:schemeClr val="tx1"/>
                </a:solidFill>
              </a:rPr>
              <a:t>nt</a:t>
            </a:r>
            <a:endParaRPr lang="en-GB" sz="8800" dirty="0">
              <a:solidFill>
                <a:schemeClr val="tx1"/>
              </a:solidFill>
            </a:endParaRPr>
          </a:p>
        </p:txBody>
      </p:sp>
      <p:pic>
        <p:nvPicPr>
          <p:cNvPr id="21513" name="Picture 8">
            <a:extLst>
              <a:ext uri="{FF2B5EF4-FFF2-40B4-BE49-F238E27FC236}">
                <a16:creationId xmlns:a16="http://schemas.microsoft.com/office/drawing/2014/main" id="{4FC86E10-01C5-4639-AB38-1A494E4F0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2388"/>
            <a:ext cx="2481263" cy="553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28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66F0557-410A-4924-9967-675DA230A709}"/>
              </a:ext>
            </a:extLst>
          </p:cNvPr>
          <p:cNvSpPr/>
          <p:nvPr/>
        </p:nvSpPr>
        <p:spPr>
          <a:xfrm>
            <a:off x="5508625" y="620713"/>
            <a:ext cx="2232025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sz="1600" dirty="0">
                <a:solidFill>
                  <a:schemeClr val="tx1"/>
                </a:solidFill>
              </a:rPr>
              <a:t>Start 1 Minute Timer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00775E0-9946-44F7-8EC9-7B24CF86EBFA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E38858BB-A467-4A34-9058-3F0F36F1D83A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B432804-9D2F-4DE4-ABB5-7F9985A07B29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7E7C8B-9B7B-4559-91C1-87231AB4F5BB}"/>
              </a:ext>
            </a:extLst>
          </p:cNvPr>
          <p:cNvSpPr/>
          <p:nvPr/>
        </p:nvSpPr>
        <p:spPr>
          <a:xfrm>
            <a:off x="684213" y="620713"/>
            <a:ext cx="4967287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7D29EC2-583A-47E7-962C-B259FF0250ED}"/>
              </a:ext>
            </a:extLst>
          </p:cNvPr>
          <p:cNvSpPr/>
          <p:nvPr/>
        </p:nvSpPr>
        <p:spPr>
          <a:xfrm>
            <a:off x="755650" y="692150"/>
            <a:ext cx="4824413" cy="433388"/>
          </a:xfrm>
          <a:prstGeom prst="roundRect">
            <a:avLst/>
          </a:prstGeom>
          <a:solidFill>
            <a:srgbClr val="0096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046F096-27B8-4433-87EC-4D212B8626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2133600"/>
            <a:ext cx="5059362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3EE2CF4-EA9C-40E5-8674-A5A0934FE7CA}"/>
              </a:ext>
            </a:extLst>
          </p:cNvPr>
          <p:cNvSpPr/>
          <p:nvPr/>
        </p:nvSpPr>
        <p:spPr>
          <a:xfrm>
            <a:off x="6119813" y="6092825"/>
            <a:ext cx="3960812" cy="57626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Click on the rock to roll it!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2A17A58-A530-49A9-802F-6CB5BE4186ED}"/>
              </a:ext>
            </a:extLst>
          </p:cNvPr>
          <p:cNvSpPr/>
          <p:nvPr/>
        </p:nvSpPr>
        <p:spPr>
          <a:xfrm>
            <a:off x="4608513" y="2581275"/>
            <a:ext cx="2087562" cy="20891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8800" dirty="0" err="1">
                <a:solidFill>
                  <a:schemeClr val="tx1"/>
                </a:solidFill>
              </a:rPr>
              <a:t>lf</a:t>
            </a:r>
            <a:endParaRPr lang="en-GB" sz="8800" dirty="0">
              <a:solidFill>
                <a:schemeClr val="tx1"/>
              </a:solidFill>
            </a:endParaRPr>
          </a:p>
        </p:txBody>
      </p:sp>
      <p:pic>
        <p:nvPicPr>
          <p:cNvPr id="22537" name="Picture 8">
            <a:extLst>
              <a:ext uri="{FF2B5EF4-FFF2-40B4-BE49-F238E27FC236}">
                <a16:creationId xmlns:a16="http://schemas.microsoft.com/office/drawing/2014/main" id="{6040E20D-089C-4B8A-A21B-68B75DEF0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2713"/>
            <a:ext cx="2882900" cy="547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28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66F0557-410A-4924-9967-675DA230A709}"/>
              </a:ext>
            </a:extLst>
          </p:cNvPr>
          <p:cNvSpPr/>
          <p:nvPr/>
        </p:nvSpPr>
        <p:spPr>
          <a:xfrm>
            <a:off x="5508625" y="620713"/>
            <a:ext cx="2232025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sz="1600" dirty="0">
                <a:solidFill>
                  <a:schemeClr val="tx1"/>
                </a:solidFill>
              </a:rPr>
              <a:t>Start 1 Minute Timer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0C4368-2FF4-4B55-8843-76A3821AB550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5B3D92C-819C-46E0-BB5D-C5F2D799A73F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9E9DEF6-9E26-408D-9D52-045422FC3AF4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7E7C8B-9B7B-4559-91C1-87231AB4F5BB}"/>
              </a:ext>
            </a:extLst>
          </p:cNvPr>
          <p:cNvSpPr/>
          <p:nvPr/>
        </p:nvSpPr>
        <p:spPr>
          <a:xfrm>
            <a:off x="684213" y="620713"/>
            <a:ext cx="4967287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7D29EC2-583A-47E7-962C-B259FF0250ED}"/>
              </a:ext>
            </a:extLst>
          </p:cNvPr>
          <p:cNvSpPr/>
          <p:nvPr/>
        </p:nvSpPr>
        <p:spPr>
          <a:xfrm>
            <a:off x="755650" y="692150"/>
            <a:ext cx="4824413" cy="433388"/>
          </a:xfrm>
          <a:prstGeom prst="roundRect">
            <a:avLst/>
          </a:prstGeom>
          <a:solidFill>
            <a:srgbClr val="0096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7006D0B-311E-431F-9B1C-8A5224149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2133600"/>
            <a:ext cx="5059362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3EE2CF4-EA9C-40E5-8674-A5A0934FE7CA}"/>
              </a:ext>
            </a:extLst>
          </p:cNvPr>
          <p:cNvSpPr/>
          <p:nvPr/>
        </p:nvSpPr>
        <p:spPr>
          <a:xfrm>
            <a:off x="6119813" y="6092825"/>
            <a:ext cx="3960812" cy="57626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Click on the rock to roll it!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2A17A58-A530-49A9-802F-6CB5BE4186ED}"/>
              </a:ext>
            </a:extLst>
          </p:cNvPr>
          <p:cNvSpPr/>
          <p:nvPr/>
        </p:nvSpPr>
        <p:spPr>
          <a:xfrm>
            <a:off x="4608513" y="2581275"/>
            <a:ext cx="2087562" cy="20891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8800" dirty="0" err="1">
                <a:solidFill>
                  <a:schemeClr val="tx1"/>
                </a:solidFill>
              </a:rPr>
              <a:t>lk</a:t>
            </a:r>
            <a:endParaRPr lang="en-GB" sz="8800" dirty="0">
              <a:solidFill>
                <a:schemeClr val="tx1"/>
              </a:solidFill>
            </a:endParaRPr>
          </a:p>
        </p:txBody>
      </p:sp>
      <p:pic>
        <p:nvPicPr>
          <p:cNvPr id="23561" name="Picture 2">
            <a:extLst>
              <a:ext uri="{FF2B5EF4-FFF2-40B4-BE49-F238E27FC236}">
                <a16:creationId xmlns:a16="http://schemas.microsoft.com/office/drawing/2014/main" id="{21C7DF23-CC43-4272-8308-649C7805BB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2" t="-2" b="48747"/>
          <a:stretch>
            <a:fillRect/>
          </a:stretch>
        </p:blipFill>
        <p:spPr bwMode="auto">
          <a:xfrm>
            <a:off x="0" y="1376363"/>
            <a:ext cx="3003550" cy="548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28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66F0557-410A-4924-9967-675DA230A709}"/>
              </a:ext>
            </a:extLst>
          </p:cNvPr>
          <p:cNvSpPr/>
          <p:nvPr/>
        </p:nvSpPr>
        <p:spPr>
          <a:xfrm>
            <a:off x="5508625" y="620713"/>
            <a:ext cx="2232025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sz="1600" dirty="0">
                <a:solidFill>
                  <a:schemeClr val="tx1"/>
                </a:solidFill>
              </a:rPr>
              <a:t>Start 1 Minute Timer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89C95B1-DE22-4B38-ABA3-207A06FFC3CE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0952CF01-FB5B-469F-BAD3-96033C338F7E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99FCC0-E9FA-4A8A-AF0F-B513AA9D7F2A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7E7C8B-9B7B-4559-91C1-87231AB4F5BB}"/>
              </a:ext>
            </a:extLst>
          </p:cNvPr>
          <p:cNvSpPr/>
          <p:nvPr/>
        </p:nvSpPr>
        <p:spPr>
          <a:xfrm>
            <a:off x="684213" y="620713"/>
            <a:ext cx="4967287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7D29EC2-583A-47E7-962C-B259FF0250ED}"/>
              </a:ext>
            </a:extLst>
          </p:cNvPr>
          <p:cNvSpPr/>
          <p:nvPr/>
        </p:nvSpPr>
        <p:spPr>
          <a:xfrm>
            <a:off x="755650" y="692150"/>
            <a:ext cx="4824413" cy="433388"/>
          </a:xfrm>
          <a:prstGeom prst="roundRect">
            <a:avLst/>
          </a:prstGeom>
          <a:solidFill>
            <a:srgbClr val="0096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7DB221A-E501-416C-9367-EC3D5CB66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2133600"/>
            <a:ext cx="5059362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3EE2CF4-EA9C-40E5-8674-A5A0934FE7CA}"/>
              </a:ext>
            </a:extLst>
          </p:cNvPr>
          <p:cNvSpPr/>
          <p:nvPr/>
        </p:nvSpPr>
        <p:spPr>
          <a:xfrm>
            <a:off x="6119813" y="6092825"/>
            <a:ext cx="3960812" cy="57626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Click on the rock to roll it!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2A17A58-A530-49A9-802F-6CB5BE4186ED}"/>
              </a:ext>
            </a:extLst>
          </p:cNvPr>
          <p:cNvSpPr/>
          <p:nvPr/>
        </p:nvSpPr>
        <p:spPr>
          <a:xfrm>
            <a:off x="4608513" y="2581275"/>
            <a:ext cx="2087562" cy="20891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8800" dirty="0" err="1">
                <a:solidFill>
                  <a:schemeClr val="tx1"/>
                </a:solidFill>
              </a:rPr>
              <a:t>lp</a:t>
            </a:r>
            <a:endParaRPr lang="en-GB" sz="8800" dirty="0">
              <a:solidFill>
                <a:schemeClr val="tx1"/>
              </a:solidFill>
            </a:endParaRPr>
          </a:p>
        </p:txBody>
      </p:sp>
      <p:pic>
        <p:nvPicPr>
          <p:cNvPr id="24585" name="Picture 8">
            <a:extLst>
              <a:ext uri="{FF2B5EF4-FFF2-40B4-BE49-F238E27FC236}">
                <a16:creationId xmlns:a16="http://schemas.microsoft.com/office/drawing/2014/main" id="{6CA01668-3DBE-42AB-9D74-F8C181C77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7950"/>
            <a:ext cx="3187700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28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66F0557-410A-4924-9967-675DA230A709}"/>
              </a:ext>
            </a:extLst>
          </p:cNvPr>
          <p:cNvSpPr/>
          <p:nvPr/>
        </p:nvSpPr>
        <p:spPr>
          <a:xfrm>
            <a:off x="5508625" y="620713"/>
            <a:ext cx="2232025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en-GB" sz="1600" dirty="0">
                <a:solidFill>
                  <a:schemeClr val="tx1"/>
                </a:solidFill>
              </a:rPr>
              <a:t>Start 1 Minute Timer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14E87B0-D1A4-42D4-AA3D-FEABAF2E45F4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83B78750-865A-4D1B-8D2B-E531843E15B0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3856E8E-E1BD-419A-8BF0-906B4DE09381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7E7C8B-9B7B-4559-91C1-87231AB4F5BB}"/>
              </a:ext>
            </a:extLst>
          </p:cNvPr>
          <p:cNvSpPr/>
          <p:nvPr/>
        </p:nvSpPr>
        <p:spPr>
          <a:xfrm>
            <a:off x="684213" y="620713"/>
            <a:ext cx="4967287" cy="57626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7D29EC2-583A-47E7-962C-B259FF0250ED}"/>
              </a:ext>
            </a:extLst>
          </p:cNvPr>
          <p:cNvSpPr/>
          <p:nvPr/>
        </p:nvSpPr>
        <p:spPr>
          <a:xfrm>
            <a:off x="755650" y="692150"/>
            <a:ext cx="4824413" cy="433388"/>
          </a:xfrm>
          <a:prstGeom prst="roundRect">
            <a:avLst/>
          </a:prstGeom>
          <a:solidFill>
            <a:srgbClr val="0096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F09F0A6-0CFF-4D40-A923-784DBD89B8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2133600"/>
            <a:ext cx="5059362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3EE2CF4-EA9C-40E5-8674-A5A0934FE7CA}"/>
              </a:ext>
            </a:extLst>
          </p:cNvPr>
          <p:cNvSpPr/>
          <p:nvPr/>
        </p:nvSpPr>
        <p:spPr>
          <a:xfrm>
            <a:off x="6119813" y="6092825"/>
            <a:ext cx="3960812" cy="57626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Click on the rock to roll it!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2A17A58-A530-49A9-802F-6CB5BE4186ED}"/>
              </a:ext>
            </a:extLst>
          </p:cNvPr>
          <p:cNvSpPr/>
          <p:nvPr/>
        </p:nvSpPr>
        <p:spPr>
          <a:xfrm>
            <a:off x="4608513" y="2581275"/>
            <a:ext cx="2087562" cy="208915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8800" dirty="0" err="1">
                <a:solidFill>
                  <a:schemeClr val="tx1"/>
                </a:solidFill>
              </a:rPr>
              <a:t>st</a:t>
            </a:r>
            <a:endParaRPr lang="en-GB" sz="8800" dirty="0">
              <a:solidFill>
                <a:schemeClr val="tx1"/>
              </a:solidFill>
            </a:endParaRPr>
          </a:p>
        </p:txBody>
      </p:sp>
      <p:pic>
        <p:nvPicPr>
          <p:cNvPr id="25609" name="Picture 10">
            <a:extLst>
              <a:ext uri="{FF2B5EF4-FFF2-40B4-BE49-F238E27FC236}">
                <a16:creationId xmlns:a16="http://schemas.microsoft.com/office/drawing/2014/main" id="{412BEB2F-AA58-412C-AD27-35E35E780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9688"/>
            <a:ext cx="2341563" cy="554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7" grpId="0" animBg="1"/>
      <p:bldP spid="28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B7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8F8BBFA-F602-4200-80DD-60B1BE3D22ED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BABF4AE6-1919-4CDE-912E-EB3084E5CF1C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3FD32FA-A669-43C3-9413-23E0B9AFA9A3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6628" name="Picture 12">
            <a:extLst>
              <a:ext uri="{FF2B5EF4-FFF2-40B4-BE49-F238E27FC236}">
                <a16:creationId xmlns:a16="http://schemas.microsoft.com/office/drawing/2014/main" id="{0F8E9469-D06A-48EE-8ED0-657775CF7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25" y="1695450"/>
            <a:ext cx="1835150" cy="354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13">
            <a:extLst>
              <a:ext uri="{FF2B5EF4-FFF2-40B4-BE49-F238E27FC236}">
                <a16:creationId xmlns:a16="http://schemas.microsoft.com/office/drawing/2014/main" id="{7A22ECA2-6E4B-48D1-9236-58000EB4D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695450"/>
            <a:ext cx="1724025" cy="354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15">
            <a:extLst>
              <a:ext uri="{FF2B5EF4-FFF2-40B4-BE49-F238E27FC236}">
                <a16:creationId xmlns:a16="http://schemas.microsoft.com/office/drawing/2014/main" id="{1DEFC196-8ADA-462C-A735-A90B5AB8A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52"/>
          <a:stretch>
            <a:fillRect/>
          </a:stretch>
        </p:blipFill>
        <p:spPr bwMode="auto">
          <a:xfrm>
            <a:off x="6608763" y="1158875"/>
            <a:ext cx="1982787" cy="407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16">
            <a:extLst>
              <a:ext uri="{FF2B5EF4-FFF2-40B4-BE49-F238E27FC236}">
                <a16:creationId xmlns:a16="http://schemas.microsoft.com/office/drawing/2014/main" id="{09E555EA-37D4-471A-B1ED-F2769E5B8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538" y="1390650"/>
            <a:ext cx="1785937" cy="384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949825"/>
            <a:ext cx="7775575" cy="122713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C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rgbClr val="7030A0"/>
                </a:solidFill>
              </a:rPr>
              <a:t>l</a:t>
            </a:r>
            <a:r>
              <a:rPr lang="en-GB" sz="2400" dirty="0">
                <a:solidFill>
                  <a:schemeClr val="tx1"/>
                </a:solidFill>
              </a:rPr>
              <a:t> games,” </a:t>
            </a:r>
            <a:r>
              <a:rPr lang="en-GB" sz="2400" dirty="0">
                <a:solidFill>
                  <a:srgbClr val="FF0000"/>
                </a:solidFill>
              </a:rPr>
              <a:t>said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. “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anks</a:t>
            </a:r>
            <a:r>
              <a:rPr lang="en-GB" sz="2400" dirty="0">
                <a:solidFill>
                  <a:schemeClr val="tx1"/>
                </a:solidFill>
              </a:rPr>
              <a:t>, I’ve really loved </a:t>
            </a:r>
            <a:r>
              <a:rPr lang="en-GB" sz="2400" dirty="0">
                <a:solidFill>
                  <a:srgbClr val="7030A0"/>
                </a:solidFill>
              </a:rPr>
              <a:t>getti</a:t>
            </a:r>
            <a:r>
              <a:rPr lang="en-GB" sz="2400" u="sng" dirty="0">
                <a:solidFill>
                  <a:srgbClr val="7030A0"/>
                </a:solidFill>
              </a:rPr>
              <a:t>ng</a:t>
            </a:r>
            <a:r>
              <a:rPr lang="en-GB" sz="2400" dirty="0">
                <a:solidFill>
                  <a:srgbClr val="7030A0"/>
                </a:solidFill>
              </a:rPr>
              <a:t> to s</a:t>
            </a:r>
            <a:r>
              <a:rPr lang="en-GB" sz="2400" u="sng" dirty="0">
                <a:solidFill>
                  <a:srgbClr val="7030A0"/>
                </a:solidFill>
              </a:rPr>
              <a:t>ee</a:t>
            </a:r>
            <a:r>
              <a:rPr lang="en-GB" sz="2400" dirty="0">
                <a:solidFill>
                  <a:schemeClr val="tx1"/>
                </a:solidFill>
              </a:rPr>
              <a:t> what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Stone Age life </a:t>
            </a:r>
            <a:r>
              <a:rPr lang="en-GB" sz="2400" dirty="0">
                <a:solidFill>
                  <a:srgbClr val="7030A0"/>
                </a:solidFill>
              </a:rPr>
              <a:t>is </a:t>
            </a:r>
            <a:r>
              <a:rPr lang="en-GB" sz="2400" dirty="0">
                <a:solidFill>
                  <a:schemeClr val="tx1"/>
                </a:solidFill>
              </a:rPr>
              <a:t>really like.” </a:t>
            </a:r>
          </a:p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rgbClr val="7030A0"/>
                </a:solidFill>
              </a:rPr>
              <a:t>Me, t</a:t>
            </a:r>
            <a:r>
              <a:rPr lang="en-GB" sz="2400" u="sng" dirty="0">
                <a:solidFill>
                  <a:srgbClr val="7030A0"/>
                </a:solidFill>
              </a:rPr>
              <a:t>oo</a:t>
            </a:r>
            <a:r>
              <a:rPr lang="en-GB" sz="2400" dirty="0">
                <a:solidFill>
                  <a:schemeClr val="tx1"/>
                </a:solidFill>
              </a:rPr>
              <a:t>,” </a:t>
            </a:r>
            <a:r>
              <a:rPr lang="en-GB" sz="2400" dirty="0">
                <a:solidFill>
                  <a:srgbClr val="FF0000"/>
                </a:solidFill>
              </a:rPr>
              <a:t>said </a:t>
            </a:r>
            <a:r>
              <a:rPr lang="en-GB" sz="2400" dirty="0">
                <a:solidFill>
                  <a:srgbClr val="7030A0"/>
                </a:solidFill>
              </a:rPr>
              <a:t>Kit</a:t>
            </a:r>
            <a:r>
              <a:rPr lang="en-GB" sz="2400" dirty="0">
                <a:solidFill>
                  <a:schemeClr val="tx1"/>
                </a:solidFill>
              </a:rPr>
              <a:t>, “</a:t>
            </a:r>
            <a:r>
              <a:rPr lang="en-GB" sz="2400" dirty="0">
                <a:solidFill>
                  <a:srgbClr val="7030A0"/>
                </a:solidFill>
              </a:rPr>
              <a:t>but I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ink it’s</a:t>
            </a:r>
            <a:r>
              <a:rPr lang="en-GB" sz="2400" dirty="0">
                <a:solidFill>
                  <a:schemeClr val="tx1"/>
                </a:solidFill>
              </a:rPr>
              <a:t> time </a:t>
            </a:r>
            <a:r>
              <a:rPr lang="en-GB" sz="2400" dirty="0">
                <a:solidFill>
                  <a:srgbClr val="7030A0"/>
                </a:solidFill>
              </a:rPr>
              <a:t>to go</a:t>
            </a:r>
            <a:r>
              <a:rPr lang="en-GB" sz="2400" dirty="0">
                <a:solidFill>
                  <a:schemeClr val="tx1"/>
                </a:solidFill>
              </a:rPr>
              <a:t>.”</a:t>
            </a:r>
          </a:p>
        </p:txBody>
      </p:sp>
      <p:pic>
        <p:nvPicPr>
          <p:cNvPr id="26633" name="Picture 22">
            <a:extLst>
              <a:ext uri="{FF2B5EF4-FFF2-40B4-BE49-F238E27FC236}">
                <a16:creationId xmlns:a16="http://schemas.microsoft.com/office/drawing/2014/main" id="{5B901B4B-9F1A-4B45-9666-B755D9728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419600"/>
            <a:ext cx="28575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B7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63243F1-9434-429A-9FC1-0218A60704E5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B674F2-517D-4AC8-B19D-34358C131FEC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8FFF3F2-C1FB-4BBC-8745-6FB2A2806AD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7652" name="Picture 7">
            <a:extLst>
              <a:ext uri="{FF2B5EF4-FFF2-40B4-BE49-F238E27FC236}">
                <a16:creationId xmlns:a16="http://schemas.microsoft.com/office/drawing/2014/main" id="{F64D179B-D040-4AA4-8203-4914737B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413" y="741363"/>
            <a:ext cx="2371725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9">
            <a:extLst>
              <a:ext uri="{FF2B5EF4-FFF2-40B4-BE49-F238E27FC236}">
                <a16:creationId xmlns:a16="http://schemas.microsoft.com/office/drawing/2014/main" id="{0960C5CD-5771-4408-9465-FA16BC1F0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150" y="741363"/>
            <a:ext cx="2230438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68863"/>
            <a:ext cx="7775575" cy="13081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Kit and Sam </a:t>
            </a:r>
            <a:r>
              <a:rPr lang="en-GB" sz="2400" dirty="0">
                <a:solidFill>
                  <a:srgbClr val="FF0000"/>
                </a:solidFill>
              </a:rPr>
              <a:t>said</a:t>
            </a:r>
            <a:r>
              <a:rPr lang="en-GB" sz="2400" dirty="0">
                <a:solidFill>
                  <a:schemeClr val="tx1"/>
                </a:solidFill>
              </a:rPr>
              <a:t> goodbye </a:t>
            </a:r>
            <a:r>
              <a:rPr lang="en-GB" sz="2400" dirty="0">
                <a:solidFill>
                  <a:srgbClr val="7030A0"/>
                </a:solidFill>
              </a:rPr>
              <a:t>to Felt and Wilf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Sam</a:t>
            </a:r>
            <a:r>
              <a:rPr lang="en-GB" sz="2400" dirty="0">
                <a:solidFill>
                  <a:schemeClr val="tx1"/>
                </a:solidFill>
              </a:rPr>
              <a:t> gave </a:t>
            </a:r>
            <a:r>
              <a:rPr lang="en-GB" sz="2400" dirty="0">
                <a:solidFill>
                  <a:srgbClr val="7030A0"/>
                </a:solidFill>
              </a:rPr>
              <a:t>the</a:t>
            </a:r>
            <a:r>
              <a:rPr lang="en-GB" sz="2400" dirty="0">
                <a:solidFill>
                  <a:schemeClr val="tx1"/>
                </a:solidFill>
              </a:rPr>
              <a:t> watch </a:t>
            </a:r>
            <a:r>
              <a:rPr lang="en-GB" sz="2400" dirty="0">
                <a:solidFill>
                  <a:srgbClr val="7030A0"/>
                </a:solidFill>
              </a:rPr>
              <a:t>a</a:t>
            </a:r>
            <a:r>
              <a:rPr lang="en-GB" sz="2400" dirty="0">
                <a:solidFill>
                  <a:schemeClr val="tx1"/>
                </a:solidFill>
              </a:rPr>
              <a:t> wind </a:t>
            </a:r>
            <a:r>
              <a:rPr lang="en-GB" sz="2400" dirty="0">
                <a:solidFill>
                  <a:srgbClr val="7030A0"/>
                </a:solidFill>
              </a:rPr>
              <a:t>and the</a:t>
            </a:r>
            <a:r>
              <a:rPr lang="en-GB" sz="2400" dirty="0">
                <a:solidFill>
                  <a:schemeClr val="tx1"/>
                </a:solidFill>
              </a:rPr>
              <a:t> cave </a:t>
            </a:r>
            <a:r>
              <a:rPr lang="en-GB" sz="2400" dirty="0">
                <a:solidFill>
                  <a:srgbClr val="7030A0"/>
                </a:solidFill>
              </a:rPr>
              <a:t>began to </a:t>
            </a:r>
            <a:r>
              <a:rPr lang="en-GB" sz="2400" dirty="0">
                <a:solidFill>
                  <a:schemeClr val="tx1"/>
                </a:solidFill>
              </a:rPr>
              <a:t>fade.</a:t>
            </a:r>
          </a:p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They</a:t>
            </a:r>
            <a:r>
              <a:rPr lang="en-GB" sz="2400" dirty="0">
                <a:solidFill>
                  <a:schemeClr val="tx1"/>
                </a:solidFill>
              </a:rPr>
              <a:t> heard </a:t>
            </a:r>
            <a:r>
              <a:rPr lang="en-GB" sz="2400" dirty="0">
                <a:solidFill>
                  <a:srgbClr val="7030A0"/>
                </a:solidFill>
              </a:rPr>
              <a:t>Felt </a:t>
            </a:r>
            <a:r>
              <a:rPr lang="en-GB" sz="2400" dirty="0">
                <a:solidFill>
                  <a:schemeClr val="tx1"/>
                </a:solidFill>
              </a:rPr>
              <a:t>call goodbye </a:t>
            </a:r>
            <a:r>
              <a:rPr lang="en-GB" sz="2400" dirty="0">
                <a:solidFill>
                  <a:srgbClr val="7030A0"/>
                </a:solidFill>
              </a:rPr>
              <a:t>to </a:t>
            </a:r>
            <a:r>
              <a:rPr lang="en-GB" sz="2400" u="sng" dirty="0">
                <a:solidFill>
                  <a:srgbClr val="7030A0"/>
                </a:solidFill>
              </a:rPr>
              <a:t>th</a:t>
            </a:r>
            <a:r>
              <a:rPr lang="en-GB" sz="2400" dirty="0">
                <a:solidFill>
                  <a:srgbClr val="7030A0"/>
                </a:solidFill>
              </a:rPr>
              <a:t>em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7655" name="Picture 19">
            <a:extLst>
              <a:ext uri="{FF2B5EF4-FFF2-40B4-BE49-F238E27FC236}">
                <a16:creationId xmlns:a16="http://schemas.microsoft.com/office/drawing/2014/main" id="{937FBBCB-A4CF-4459-B693-862E6E4A9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66780">
            <a:off x="4114800" y="4302125"/>
            <a:ext cx="211138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ADBCC668-5B30-40A0-939B-E5E1DE457C2A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C1B7573D-BEA1-40FA-AC3C-314BB178B2B3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072ACF8A-D699-4E37-9BB7-5A5D0A888A7C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DDA2CB87-78BB-431B-9DC7-B82A946D628E}"/>
              </a:ext>
            </a:extLst>
          </p:cNvPr>
          <p:cNvSpPr/>
          <p:nvPr/>
        </p:nvSpPr>
        <p:spPr>
          <a:xfrm>
            <a:off x="809625" y="1473200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did Kit and Sam shout back to Felt? 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Look at the picture and write a sentence to match.</a:t>
            </a:r>
          </a:p>
        </p:txBody>
      </p:sp>
      <p:sp>
        <p:nvSpPr>
          <p:cNvPr id="28676" name="Title 1">
            <a:extLst>
              <a:ext uri="{FF2B5EF4-FFF2-40B4-BE49-F238E27FC236}">
                <a16:creationId xmlns:a16="http://schemas.microsoft.com/office/drawing/2014/main" id="{F94D470C-6181-4815-864C-F9D390C89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Sentence Time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56ED483-649B-4B1D-B606-47DB10E304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970" y="2708920"/>
            <a:ext cx="4752530" cy="3360586"/>
          </a:xfrm>
          <a:prstGeom prst="roundRect">
            <a:avLst>
              <a:gd name="adj" fmla="val 2877"/>
            </a:avLst>
          </a:prstGeom>
        </p:spPr>
      </p:pic>
      <p:pic>
        <p:nvPicPr>
          <p:cNvPr id="28678" name="Picture 6">
            <a:extLst>
              <a:ext uri="{FF2B5EF4-FFF2-40B4-BE49-F238E27FC236}">
                <a16:creationId xmlns:a16="http://schemas.microsoft.com/office/drawing/2014/main" id="{BD2B149B-DEC6-492D-B194-4CD2F98832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47"/>
          <a:stretch>
            <a:fillRect/>
          </a:stretch>
        </p:blipFill>
        <p:spPr bwMode="auto">
          <a:xfrm>
            <a:off x="2749550" y="2852738"/>
            <a:ext cx="1619250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19">
            <a:extLst>
              <a:ext uri="{FF2B5EF4-FFF2-40B4-BE49-F238E27FC236}">
                <a16:creationId xmlns:a16="http://schemas.microsoft.com/office/drawing/2014/main" id="{B50E5329-C20E-4DAA-9A4A-4352BF366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47"/>
          <a:stretch>
            <a:fillRect/>
          </a:stretch>
        </p:blipFill>
        <p:spPr bwMode="auto">
          <a:xfrm>
            <a:off x="4773613" y="2852738"/>
            <a:ext cx="1520825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8">
            <a:extLst>
              <a:ext uri="{FF2B5EF4-FFF2-40B4-BE49-F238E27FC236}">
                <a16:creationId xmlns:a16="http://schemas.microsoft.com/office/drawing/2014/main" id="{FE699B78-BE09-40A1-B7CC-C1314AF20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786">
            <a:off x="4166394" y="5258594"/>
            <a:ext cx="15240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5" name="Kit's teachings">
            <a:extLst>
              <a:ext uri="{FF2B5EF4-FFF2-40B4-BE49-F238E27FC236}">
                <a16:creationId xmlns:a16="http://schemas.microsoft.com/office/drawing/2014/main" id="{3881563E-1739-4599-9278-2253FEE3FEC1}"/>
              </a:ext>
            </a:extLst>
          </p:cNvPr>
          <p:cNvGrpSpPr>
            <a:grpSpLocks/>
          </p:cNvGrpSpPr>
          <p:nvPr/>
        </p:nvGrpSpPr>
        <p:grpSpPr bwMode="auto">
          <a:xfrm>
            <a:off x="4464050" y="5622925"/>
            <a:ext cx="4513263" cy="1008063"/>
            <a:chOff x="1475656" y="5229200"/>
            <a:chExt cx="4513867" cy="1008112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B1ADD715-4C94-47B0-9803-8AE8A6A5F929}"/>
                </a:ext>
              </a:extLst>
            </p:cNvPr>
            <p:cNvSpPr/>
            <p:nvPr/>
          </p:nvSpPr>
          <p:spPr>
            <a:xfrm>
              <a:off x="1475656" y="5516552"/>
              <a:ext cx="3672379" cy="433408"/>
            </a:xfrm>
            <a:prstGeom prst="roundRect">
              <a:avLst>
                <a:gd name="adj" fmla="val 50000"/>
              </a:avLst>
            </a:prstGeom>
            <a:solidFill>
              <a:srgbClr val="0096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03448C19-D2F6-4D9D-BA40-52B4804BD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4981411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40"/>
              </a:solidFill>
            </a:ln>
          </p:spPr>
        </p:pic>
      </p:grpSp>
      <p:pic>
        <p:nvPicPr>
          <p:cNvPr id="28682" name="Picture 16">
            <a:extLst>
              <a:ext uri="{FF2B5EF4-FFF2-40B4-BE49-F238E27FC236}">
                <a16:creationId xmlns:a16="http://schemas.microsoft.com/office/drawing/2014/main" id="{CA245469-91EF-45C6-AD40-487FEBDBF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900" y="3781425"/>
            <a:ext cx="287338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Kit's teaching bubble">
            <a:extLst>
              <a:ext uri="{FF2B5EF4-FFF2-40B4-BE49-F238E27FC236}">
                <a16:creationId xmlns:a16="http://schemas.microsoft.com/office/drawing/2014/main" id="{23DA277D-74E6-4BAE-AE0F-5EE99AE5AE68}"/>
              </a:ext>
            </a:extLst>
          </p:cNvPr>
          <p:cNvSpPr/>
          <p:nvPr/>
        </p:nvSpPr>
        <p:spPr>
          <a:xfrm>
            <a:off x="4572000" y="4365625"/>
            <a:ext cx="2930525" cy="1333500"/>
          </a:xfrm>
          <a:prstGeom prst="wedgeRoundRectCallout">
            <a:avLst>
              <a:gd name="adj1" fmla="val 62414"/>
              <a:gd name="adj2" fmla="val 80835"/>
              <a:gd name="adj3" fmla="val 16667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Click ‘Show Suggestion’ on the next slide to see a suggested sentence for the picture.</a:t>
            </a:r>
          </a:p>
        </p:txBody>
      </p:sp>
      <p:sp>
        <p:nvSpPr>
          <p:cNvPr id="39" name="Close bubble">
            <a:extLst>
              <a:ext uri="{FF2B5EF4-FFF2-40B4-BE49-F238E27FC236}">
                <a16:creationId xmlns:a16="http://schemas.microsoft.com/office/drawing/2014/main" id="{727A4161-8C04-45D9-95DB-B167294E5257}"/>
              </a:ext>
            </a:extLst>
          </p:cNvPr>
          <p:cNvSpPr/>
          <p:nvPr/>
        </p:nvSpPr>
        <p:spPr>
          <a:xfrm>
            <a:off x="7253288" y="4268788"/>
            <a:ext cx="284162" cy="284162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9" grpId="0" animBg="1"/>
      <p:bldP spid="39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A857332E-CCD8-4F3E-BC3E-81053A629D5A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7775319-DA6D-4EDE-85D5-7E90DF5254FF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4B329E7-544B-4E28-A640-89887CE76F23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29699" name="Group 9">
            <a:extLst>
              <a:ext uri="{FF2B5EF4-FFF2-40B4-BE49-F238E27FC236}">
                <a16:creationId xmlns:a16="http://schemas.microsoft.com/office/drawing/2014/main" id="{2DC58E92-8837-4B54-AB4C-9421587024BD}"/>
              </a:ext>
            </a:extLst>
          </p:cNvPr>
          <p:cNvGrpSpPr>
            <a:grpSpLocks/>
          </p:cNvGrpSpPr>
          <p:nvPr/>
        </p:nvGrpSpPr>
        <p:grpSpPr bwMode="auto">
          <a:xfrm>
            <a:off x="2195513" y="836613"/>
            <a:ext cx="4752975" cy="3360737"/>
            <a:chOff x="1989251" y="836712"/>
            <a:chExt cx="4752530" cy="3360586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56ED483-649B-4B1D-B606-47DB10E304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9251" y="836712"/>
              <a:ext cx="4752530" cy="3360586"/>
            </a:xfrm>
            <a:prstGeom prst="roundRect">
              <a:avLst>
                <a:gd name="adj" fmla="val 2877"/>
              </a:avLst>
            </a:prstGeom>
          </p:spPr>
        </p:pic>
        <p:pic>
          <p:nvPicPr>
            <p:cNvPr id="29728" name="Picture 6">
              <a:extLst>
                <a:ext uri="{FF2B5EF4-FFF2-40B4-BE49-F238E27FC236}">
                  <a16:creationId xmlns:a16="http://schemas.microsoft.com/office/drawing/2014/main" id="{0459EE36-8CF7-4BA9-903E-DFEEFD8F29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1247"/>
            <a:stretch>
              <a:fillRect/>
            </a:stretch>
          </p:blipFill>
          <p:spPr bwMode="auto">
            <a:xfrm>
              <a:off x="2548129" y="980728"/>
              <a:ext cx="1619250" cy="3216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29" name="Picture 19">
              <a:extLst>
                <a:ext uri="{FF2B5EF4-FFF2-40B4-BE49-F238E27FC236}">
                  <a16:creationId xmlns:a16="http://schemas.microsoft.com/office/drawing/2014/main" id="{65D488B3-935D-462D-92C4-68A2CA5B52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1247"/>
            <a:stretch>
              <a:fillRect/>
            </a:stretch>
          </p:blipFill>
          <p:spPr bwMode="auto">
            <a:xfrm>
              <a:off x="4572000" y="980728"/>
              <a:ext cx="1520267" cy="3216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730" name="Picture 8">
              <a:extLst>
                <a:ext uri="{FF2B5EF4-FFF2-40B4-BE49-F238E27FC236}">
                  <a16:creationId xmlns:a16="http://schemas.microsoft.com/office/drawing/2014/main" id="{B4D782BD-7DB1-4ADB-BF83-CB3B2EAB09D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6546786">
              <a:off x="3964196" y="3386382"/>
              <a:ext cx="151979" cy="252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itle 1">
            <a:extLst>
              <a:ext uri="{FF2B5EF4-FFF2-40B4-BE49-F238E27FC236}">
                <a16:creationId xmlns:a16="http://schemas.microsoft.com/office/drawing/2014/main" id="{3A642876-355E-4CF0-8C10-EE52E7FE723D}"/>
              </a:ext>
            </a:extLst>
          </p:cNvPr>
          <p:cNvSpPr>
            <a:spLocks/>
          </p:cNvSpPr>
          <p:nvPr/>
        </p:nvSpPr>
        <p:spPr bwMode="auto">
          <a:xfrm>
            <a:off x="1417638" y="4508500"/>
            <a:ext cx="630872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rgbClr val="E42124"/>
                </a:solidFill>
                <a:latin typeface="Twinkl SemiBold" pitchFamily="2" charset="0"/>
              </a:rPr>
              <a:t>We</a:t>
            </a:r>
            <a:r>
              <a:rPr lang="en-GB" altLang="en-US" sz="4000">
                <a:latin typeface="Twinkl SemiBold" pitchFamily="2" charset="0"/>
              </a:rPr>
              <a:t> will </a:t>
            </a:r>
            <a:r>
              <a:rPr lang="en-GB" altLang="en-US" sz="4000">
                <a:solidFill>
                  <a:srgbClr val="E42124"/>
                </a:solidFill>
                <a:latin typeface="Twinkl SemiBold" pitchFamily="2" charset="0"/>
              </a:rPr>
              <a:t>be</a:t>
            </a:r>
            <a:r>
              <a:rPr lang="en-GB" altLang="en-US" sz="4000">
                <a:latin typeface="Twinkl SemiBold" pitchFamily="2" charset="0"/>
              </a:rPr>
              <a:t> jumping back again soon.</a:t>
            </a:r>
            <a:endParaRPr lang="en-GB" altLang="en-US" sz="20000">
              <a:latin typeface="Twinkl SemiBold" pitchFamily="2" charset="0"/>
            </a:endParaRPr>
          </a:p>
        </p:txBody>
      </p:sp>
      <p:pic>
        <p:nvPicPr>
          <p:cNvPr id="29701" name="Picture 50">
            <a:extLst>
              <a:ext uri="{FF2B5EF4-FFF2-40B4-BE49-F238E27FC236}">
                <a16:creationId xmlns:a16="http://schemas.microsoft.com/office/drawing/2014/main" id="{D677625C-D062-426D-814C-56B11D5A1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900" y="1922463"/>
            <a:ext cx="2873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" name="Show button">
            <a:extLst>
              <a:ext uri="{FF2B5EF4-FFF2-40B4-BE49-F238E27FC236}">
                <a16:creationId xmlns:a16="http://schemas.microsoft.com/office/drawing/2014/main" id="{147DDC6E-A624-434D-B152-964CF91EBEC9}"/>
              </a:ext>
            </a:extLst>
          </p:cNvPr>
          <p:cNvGrpSpPr>
            <a:grpSpLocks/>
          </p:cNvGrpSpPr>
          <p:nvPr/>
        </p:nvGrpSpPr>
        <p:grpSpPr bwMode="auto">
          <a:xfrm>
            <a:off x="6875463" y="5383213"/>
            <a:ext cx="1500187" cy="666750"/>
            <a:chOff x="6914614" y="5534675"/>
            <a:chExt cx="1499293" cy="666848"/>
          </a:xfrm>
        </p:grpSpPr>
        <p:sp>
          <p:nvSpPr>
            <p:cNvPr id="35" name="Rectangle: Rounded Corners 18">
              <a:extLst>
                <a:ext uri="{FF2B5EF4-FFF2-40B4-BE49-F238E27FC236}">
                  <a16:creationId xmlns:a16="http://schemas.microsoft.com/office/drawing/2014/main" id="{305017E5-0FDC-4E22-BBBA-CF195A859608}"/>
                </a:ext>
              </a:extLst>
            </p:cNvPr>
            <p:cNvSpPr/>
            <p:nvPr/>
          </p:nvSpPr>
          <p:spPr>
            <a:xfrm>
              <a:off x="6914614" y="5650579"/>
              <a:ext cx="1099481" cy="431863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FC7C10C0-11F5-47CC-A406-A8CAA77331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0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99FB258-BC43-46EF-A8AB-A4372DFC092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BEBE379A-67A5-4113-8F38-BB720360A83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9187BE9-7697-4F29-B305-9D1EE3C4D8C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30724" name="Picture 18">
            <a:extLst>
              <a:ext uri="{FF2B5EF4-FFF2-40B4-BE49-F238E27FC236}">
                <a16:creationId xmlns:a16="http://schemas.microsoft.com/office/drawing/2014/main" id="{93578735-6675-42D8-9B46-55E2B5F4C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939800"/>
            <a:ext cx="1676400" cy="522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22">
            <a:extLst>
              <a:ext uri="{FF2B5EF4-FFF2-40B4-BE49-F238E27FC236}">
                <a16:creationId xmlns:a16="http://schemas.microsoft.com/office/drawing/2014/main" id="{0CFFF932-92E2-4990-8E35-A57B40A8C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125538"/>
            <a:ext cx="1682750" cy="505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25">
            <a:extLst>
              <a:ext uri="{FF2B5EF4-FFF2-40B4-BE49-F238E27FC236}">
                <a16:creationId xmlns:a16="http://schemas.microsoft.com/office/drawing/2014/main" id="{09EDA705-AD7B-4E0F-A517-82D098309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338" y="1992313"/>
            <a:ext cx="1474787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27">
            <a:extLst>
              <a:ext uri="{FF2B5EF4-FFF2-40B4-BE49-F238E27FC236}">
                <a16:creationId xmlns:a16="http://schemas.microsoft.com/office/drawing/2014/main" id="{1A8E7E9C-EE30-4367-AD2A-2A05370DE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1982788"/>
            <a:ext cx="1365250" cy="419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68863"/>
            <a:ext cx="7775575" cy="13081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rgbClr val="7030A0"/>
                </a:solidFill>
              </a:rPr>
              <a:t>Kit and Sam </a:t>
            </a:r>
            <a:r>
              <a:rPr lang="en-GB" sz="2400" dirty="0">
                <a:solidFill>
                  <a:schemeClr val="tx1"/>
                </a:solidFill>
              </a:rPr>
              <a:t>found themselves </a:t>
            </a:r>
            <a:r>
              <a:rPr lang="en-GB" sz="2400" dirty="0">
                <a:solidFill>
                  <a:srgbClr val="7030A0"/>
                </a:solidFill>
              </a:rPr>
              <a:t>ba</a:t>
            </a:r>
            <a:r>
              <a:rPr lang="en-GB" sz="2400" u="sng" dirty="0">
                <a:solidFill>
                  <a:srgbClr val="7030A0"/>
                </a:solidFill>
              </a:rPr>
              <a:t>ck</a:t>
            </a:r>
            <a:r>
              <a:rPr lang="en-GB" sz="2400" dirty="0">
                <a:solidFill>
                  <a:srgbClr val="7030A0"/>
                </a:solidFill>
              </a:rPr>
              <a:t> in </a:t>
            </a:r>
            <a:r>
              <a:rPr lang="en-GB" sz="2400" dirty="0">
                <a:solidFill>
                  <a:schemeClr val="tx1"/>
                </a:solidFill>
              </a:rPr>
              <a:t>Gran </a:t>
            </a:r>
            <a:r>
              <a:rPr lang="en-GB" sz="2400" dirty="0">
                <a:solidFill>
                  <a:srgbClr val="7030A0"/>
                </a:solidFill>
              </a:rPr>
              <a:t>and</a:t>
            </a:r>
            <a:r>
              <a:rPr lang="en-GB" sz="2400" dirty="0">
                <a:solidFill>
                  <a:schemeClr val="tx1"/>
                </a:solidFill>
              </a:rPr>
              <a:t> Grandad’s house. “Ah, </a:t>
            </a:r>
            <a:r>
              <a:rPr lang="en-GB" sz="2400" dirty="0">
                <a:solidFill>
                  <a:srgbClr val="7030A0"/>
                </a:solidFill>
              </a:rPr>
              <a:t>you are </a:t>
            </a:r>
            <a:r>
              <a:rPr lang="en-GB" sz="2400" dirty="0">
                <a:solidFill>
                  <a:schemeClr val="tx1"/>
                </a:solidFill>
              </a:rPr>
              <a:t>wearing </a:t>
            </a:r>
            <a:r>
              <a:rPr lang="en-GB" sz="2400" dirty="0">
                <a:solidFill>
                  <a:srgbClr val="7030A0"/>
                </a:solidFill>
              </a:rPr>
              <a:t>my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old watch,” </a:t>
            </a:r>
            <a:r>
              <a:rPr lang="en-GB" sz="2400" dirty="0">
                <a:solidFill>
                  <a:srgbClr val="FF0000"/>
                </a:solidFill>
              </a:rPr>
              <a:t>said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rgbClr val="7030A0"/>
                </a:solidFill>
              </a:rPr>
              <a:t>Grandad</a:t>
            </a:r>
            <a:r>
              <a:rPr lang="en-GB" sz="2400" dirty="0">
                <a:solidFill>
                  <a:schemeClr val="tx1"/>
                </a:solidFill>
              </a:rPr>
              <a:t>, </a:t>
            </a:r>
            <a:r>
              <a:rPr lang="en-GB" sz="2400" dirty="0">
                <a:solidFill>
                  <a:srgbClr val="7030A0"/>
                </a:solidFill>
              </a:rPr>
              <a:t>winki</a:t>
            </a:r>
            <a:r>
              <a:rPr lang="en-GB" sz="2400" u="sng" dirty="0">
                <a:solidFill>
                  <a:srgbClr val="7030A0"/>
                </a:solidFill>
              </a:rPr>
              <a:t>ng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mysteriously.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DD1B9C53-BB21-48DB-BA81-FCFA3A28B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275" y="1004888"/>
            <a:ext cx="8281988" cy="963612"/>
          </a:xfrm>
        </p:spPr>
        <p:txBody>
          <a:bodyPr/>
          <a:lstStyle/>
          <a:p>
            <a:pPr algn="ctr"/>
            <a:r>
              <a:rPr lang="en-GB" altLang="en-US" b="0"/>
              <a:t>Today, we have learnt…</a:t>
            </a:r>
          </a:p>
        </p:txBody>
      </p:sp>
      <p:pic>
        <p:nvPicPr>
          <p:cNvPr id="31747" name="Picture 2">
            <a:extLst>
              <a:ext uri="{FF2B5EF4-FFF2-40B4-BE49-F238E27FC236}">
                <a16:creationId xmlns:a16="http://schemas.microsoft.com/office/drawing/2014/main" id="{86DF130A-BBD5-47FB-9B89-9B10E7D33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013" y="3154363"/>
            <a:ext cx="1216025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3">
            <a:extLst>
              <a:ext uri="{FF2B5EF4-FFF2-40B4-BE49-F238E27FC236}">
                <a16:creationId xmlns:a16="http://schemas.microsoft.com/office/drawing/2014/main" id="{2C05DAF4-5C9C-4FBE-9851-F408736C6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3154363"/>
            <a:ext cx="995362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Rectangle 7">
            <a:extLst>
              <a:ext uri="{FF2B5EF4-FFF2-40B4-BE49-F238E27FC236}">
                <a16:creationId xmlns:a16="http://schemas.microsoft.com/office/drawing/2014/main" id="{514E992F-D5C3-4CB6-918A-753A98A5D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0325" y="5635625"/>
            <a:ext cx="3943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adventure continues next lesson!</a:t>
            </a:r>
          </a:p>
        </p:txBody>
      </p:sp>
      <p:sp>
        <p:nvSpPr>
          <p:cNvPr id="31750" name="Rectangle 8">
            <a:extLst>
              <a:ext uri="{FF2B5EF4-FFF2-40B4-BE49-F238E27FC236}">
                <a16:creationId xmlns:a16="http://schemas.microsoft.com/office/drawing/2014/main" id="{F11BCDBB-70C1-496F-8853-F92B6567A1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175" y="2146300"/>
            <a:ext cx="81216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800">
                <a:solidFill>
                  <a:schemeClr val="tx1"/>
                </a:solidFill>
              </a:rPr>
              <a:t>Final Consonant Blends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1118</TotalTime>
  <Words>596</Words>
  <Application>Microsoft Office PowerPoint</Application>
  <PresentationFormat>On-screen Show (4:3)</PresentationFormat>
  <Paragraphs>132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Tuffy-TTF</vt:lpstr>
      <vt:lpstr>Twinkl SemiBold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Rock and Roll!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Holly Riglar</dc:creator>
  <cp:lastModifiedBy>Rhyiana Patel</cp:lastModifiedBy>
  <cp:revision>326</cp:revision>
  <dcterms:created xsi:type="dcterms:W3CDTF">2018-07-20T11:42:41Z</dcterms:created>
  <dcterms:modified xsi:type="dcterms:W3CDTF">2020-05-11T07:13:35Z</dcterms:modified>
</cp:coreProperties>
</file>