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62" r:id="rId2"/>
    <p:sldId id="256" r:id="rId3"/>
    <p:sldId id="257" r:id="rId4"/>
    <p:sldId id="259" r:id="rId5"/>
    <p:sldId id="258" r:id="rId6"/>
    <p:sldId id="260" r:id="rId7"/>
    <p:sldId id="261" r:id="rId8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48" d="100"/>
          <a:sy n="48" d="100"/>
        </p:scale>
        <p:origin x="230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A695B-45AC-4153-A6C5-5A37BAD2374E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3EFC90-165B-4F49-BD71-E0C58ADA59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25513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A695B-45AC-4153-A6C5-5A37BAD2374E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3EFC90-165B-4F49-BD71-E0C58ADA59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67375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A695B-45AC-4153-A6C5-5A37BAD2374E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3EFC90-165B-4F49-BD71-E0C58ADA59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73397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A695B-45AC-4153-A6C5-5A37BAD2374E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3EFC90-165B-4F49-BD71-E0C58ADA59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79435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A695B-45AC-4153-A6C5-5A37BAD2374E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3EFC90-165B-4F49-BD71-E0C58ADA59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43367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A695B-45AC-4153-A6C5-5A37BAD2374E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3EFC90-165B-4F49-BD71-E0C58ADA59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19529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A695B-45AC-4153-A6C5-5A37BAD2374E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3EFC90-165B-4F49-BD71-E0C58ADA59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53856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A695B-45AC-4153-A6C5-5A37BAD2374E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3EFC90-165B-4F49-BD71-E0C58ADA59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26087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A695B-45AC-4153-A6C5-5A37BAD2374E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3EFC90-165B-4F49-BD71-E0C58ADA59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04137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A695B-45AC-4153-A6C5-5A37BAD2374E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3EFC90-165B-4F49-BD71-E0C58ADA59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88561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A695B-45AC-4153-A6C5-5A37BAD2374E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3EFC90-165B-4F49-BD71-E0C58ADA59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9975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FA695B-45AC-4153-A6C5-5A37BAD2374E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3EFC90-165B-4F49-BD71-E0C58ADA59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89009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58417" y="198783"/>
            <a:ext cx="6221896" cy="89562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This week’s literacy is based on a story from Oxford Owl, the scheme that Bishopton have arranged for you to access as your home reading books.</a:t>
            </a:r>
          </a:p>
          <a:p>
            <a:endParaRPr lang="en-GB" sz="2400" dirty="0" smtClean="0"/>
          </a:p>
          <a:p>
            <a:r>
              <a:rPr lang="en-GB" sz="2400" dirty="0" smtClean="0"/>
              <a:t>It might be a book that you have chosen already.</a:t>
            </a:r>
          </a:p>
          <a:p>
            <a:endParaRPr lang="en-GB" sz="2400" dirty="0"/>
          </a:p>
          <a:p>
            <a:r>
              <a:rPr lang="en-GB" sz="2400" dirty="0" smtClean="0"/>
              <a:t>In case you have forgotten, google oxford owl.</a:t>
            </a:r>
          </a:p>
          <a:p>
            <a:r>
              <a:rPr lang="en-GB" sz="2400" dirty="0" smtClean="0"/>
              <a:t>Click on My Class Login</a:t>
            </a:r>
          </a:p>
          <a:p>
            <a:r>
              <a:rPr lang="en-GB" sz="2400" dirty="0" smtClean="0"/>
              <a:t>My class name = harpy eagle</a:t>
            </a:r>
          </a:p>
          <a:p>
            <a:r>
              <a:rPr lang="en-GB" sz="2400" dirty="0" smtClean="0"/>
              <a:t>My class password = soarhigh</a:t>
            </a:r>
          </a:p>
          <a:p>
            <a:endParaRPr lang="en-GB" sz="2400" dirty="0"/>
          </a:p>
          <a:p>
            <a:r>
              <a:rPr lang="en-GB" sz="2400" dirty="0" smtClean="0"/>
              <a:t>Either search Dragon Tales or select it from 9-11.</a:t>
            </a:r>
          </a:p>
          <a:p>
            <a:endParaRPr lang="en-GB" sz="2400" dirty="0"/>
          </a:p>
          <a:p>
            <a:r>
              <a:rPr lang="en-GB" sz="2400" dirty="0" smtClean="0"/>
              <a:t>The story is available to read on screen or as an audio book to listen to.</a:t>
            </a:r>
          </a:p>
          <a:p>
            <a:endParaRPr lang="en-GB" sz="2400" dirty="0"/>
          </a:p>
          <a:p>
            <a:r>
              <a:rPr lang="en-GB" sz="2400" dirty="0" smtClean="0"/>
              <a:t>There are 6 further slides for this week’s literacy.</a:t>
            </a:r>
          </a:p>
          <a:p>
            <a:r>
              <a:rPr lang="en-GB" sz="2400" dirty="0" smtClean="0"/>
              <a:t>You may do one a day and have the last one as an extension.</a:t>
            </a:r>
          </a:p>
          <a:p>
            <a:r>
              <a:rPr lang="en-GB" sz="2400" dirty="0" smtClean="0"/>
              <a:t>It is entirely up to you.</a:t>
            </a:r>
          </a:p>
          <a:p>
            <a:r>
              <a:rPr lang="en-GB" sz="2400" dirty="0" smtClean="0"/>
              <a:t>Please answer the questions in your school exercise book so there is no need to print anything out.</a:t>
            </a:r>
          </a:p>
        </p:txBody>
      </p:sp>
    </p:spTree>
    <p:extLst>
      <p:ext uri="{BB962C8B-B14F-4D97-AF65-F5344CB8AC3E}">
        <p14:creationId xmlns:p14="http://schemas.microsoft.com/office/powerpoint/2010/main" val="41761257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9915" y="341450"/>
            <a:ext cx="5646271" cy="733155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9915" y="7673009"/>
            <a:ext cx="5646271" cy="19673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02319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2025" y="343934"/>
            <a:ext cx="6457300" cy="251853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2025" y="3160642"/>
            <a:ext cx="6355030" cy="54267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01995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0548" y="-1"/>
            <a:ext cx="5999939" cy="846234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3290" y="8462341"/>
            <a:ext cx="5341040" cy="12510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05777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591" y="183046"/>
            <a:ext cx="5996817" cy="315650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4590" y="3339547"/>
            <a:ext cx="5996818" cy="60725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24893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1730" y="194435"/>
            <a:ext cx="5522844" cy="744046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1730" y="7634900"/>
            <a:ext cx="5522844" cy="18422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39808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14933"/>
            <a:ext cx="6858000" cy="90085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01795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17</TotalTime>
  <Words>143</Words>
  <Application>Microsoft Office PowerPoint</Application>
  <PresentationFormat>A4 Paper (210x297 mm)</PresentationFormat>
  <Paragraphs>17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Warwickshire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 Allard BTP</dc:creator>
  <cp:lastModifiedBy>J Allard BTP</cp:lastModifiedBy>
  <cp:revision>2</cp:revision>
  <dcterms:created xsi:type="dcterms:W3CDTF">2020-06-04T10:22:48Z</dcterms:created>
  <dcterms:modified xsi:type="dcterms:W3CDTF">2020-06-04T10:40:10Z</dcterms:modified>
</cp:coreProperties>
</file>