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368" r:id="rId2"/>
    <p:sldId id="320" r:id="rId3"/>
    <p:sldId id="258" r:id="rId4"/>
    <p:sldId id="263" r:id="rId5"/>
    <p:sldId id="264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66" r:id="rId18"/>
    <p:sldId id="367" r:id="rId19"/>
    <p:sldId id="283" r:id="rId20"/>
    <p:sldId id="369" r:id="rId21"/>
    <p:sldId id="267" r:id="rId22"/>
  </p:sldIdLst>
  <p:sldSz cx="9144000" cy="6858000" type="screen4x3"/>
  <p:notesSz cx="6858000" cy="9144000"/>
  <p:embeddedFontLst>
    <p:embeddedFont>
      <p:font typeface="Roboto" panose="020B0604020202020204" charset="0"/>
      <p:regular r:id="rId25"/>
      <p:bold r:id="rId26"/>
      <p:italic r:id="rId27"/>
      <p:boldItalic r:id="rId28"/>
    </p:embeddedFont>
    <p:embeddedFont>
      <p:font typeface="Twinkl" panose="020B0604020202020204" charset="0"/>
      <p:regular r:id="rId29"/>
      <p:bold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386"/>
    <a:srgbClr val="85BD33"/>
    <a:srgbClr val="8ACBC0"/>
    <a:srgbClr val="F08215"/>
    <a:srgbClr val="F8BD95"/>
    <a:srgbClr val="25B7BC"/>
    <a:srgbClr val="AFDEF9"/>
    <a:srgbClr val="00A8E7"/>
    <a:srgbClr val="FFF299"/>
    <a:srgbClr val="32B3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63"/>
        <p:guide orient="horz" pos="3974"/>
        <p:guide pos="5397"/>
        <p:guide orient="horz" pos="346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google.com/url?q=https://www.twinkl.co.uk/resources/planit-maths-primary-teaching-resources-year-1/planit-maths-primary-teaching-resources-year-1-number-addition-and-subtraction/planit-maths-primary-teaching-resources-year-1-number-addition-and-subtraction-related-subtraction-facts-within-20&amp;sa=D&amp;ust=1608751490486000&amp;usg=AFQjCNEOvJ2J-j2CZO1Ke86Q1Sj5aWTw8w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google.com/url?q=https://www.twinkl.co.uk/resources/planit-maths-primary-teaching-resources-year-1/planit-maths-primary-teaching-resources-year-1-number-addition-and-subtraction/planit-maths-primary-teaching-resources-year-1-number-addition-and-subtraction-related-subtraction-facts-within-20&amp;sa=D&amp;ust=1608751490486000&amp;usg=AFQjCNEOvJ2J-j2CZO1Ke86Q1Sj5aWTw8w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457198" y="2930434"/>
            <a:ext cx="8220076" cy="346560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457200" y="438151"/>
            <a:ext cx="8220074" cy="2267631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9EC16-1CD0-4A5D-8C5C-84729D00AF37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0C11-F9BD-4A31-8EB1-87CCDFA9F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51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9" r:id="rId3"/>
    <p:sldLayoutId id="2147483670" r:id="rId4"/>
    <p:sldLayoutId id="2147483666" r:id="rId5"/>
    <p:sldLayoutId id="2147483671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/t-n-2546446-y1-addition-and-subtraction-planit-maths-steps-to-progression-overview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5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11" Type="http://schemas.openxmlformats.org/officeDocument/2006/relationships/image" Target="../media/image23.png"/><Relationship Id="rId5" Type="http://schemas.openxmlformats.org/officeDocument/2006/relationships/image" Target="../media/image15.png"/><Relationship Id="rId10" Type="http://schemas.openxmlformats.org/officeDocument/2006/relationships/image" Target="../media/image22.png"/><Relationship Id="rId4" Type="http://schemas.openxmlformats.org/officeDocument/2006/relationships/image" Target="../media/image14.pn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5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11" Type="http://schemas.openxmlformats.org/officeDocument/2006/relationships/image" Target="../media/image28.png"/><Relationship Id="rId5" Type="http://schemas.openxmlformats.org/officeDocument/2006/relationships/image" Target="../media/image15.png"/><Relationship Id="rId10" Type="http://schemas.openxmlformats.org/officeDocument/2006/relationships/image" Target="../media/image27.png"/><Relationship Id="rId4" Type="http://schemas.openxmlformats.org/officeDocument/2006/relationships/image" Target="../media/image14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5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11" Type="http://schemas.openxmlformats.org/officeDocument/2006/relationships/image" Target="../media/image22.png"/><Relationship Id="rId5" Type="http://schemas.openxmlformats.org/officeDocument/2006/relationships/image" Target="../media/image15.png"/><Relationship Id="rId10" Type="http://schemas.openxmlformats.org/officeDocument/2006/relationships/image" Target="../media/image24.png"/><Relationship Id="rId4" Type="http://schemas.openxmlformats.org/officeDocument/2006/relationships/image" Target="../media/image14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11" Type="http://schemas.openxmlformats.org/officeDocument/2006/relationships/image" Target="../media/image24.png"/><Relationship Id="rId5" Type="http://schemas.openxmlformats.org/officeDocument/2006/relationships/image" Target="../media/image14.png"/><Relationship Id="rId10" Type="http://schemas.openxmlformats.org/officeDocument/2006/relationships/image" Target="../media/image25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11" Type="http://schemas.openxmlformats.org/officeDocument/2006/relationships/image" Target="../media/image25.png"/><Relationship Id="rId5" Type="http://schemas.openxmlformats.org/officeDocument/2006/relationships/image" Target="../media/image14.png"/><Relationship Id="rId10" Type="http://schemas.openxmlformats.org/officeDocument/2006/relationships/image" Target="../media/image2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0.png"/><Relationship Id="rId7" Type="http://schemas.openxmlformats.org/officeDocument/2006/relationships/image" Target="../media/image15.png"/><Relationship Id="rId12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11" Type="http://schemas.openxmlformats.org/officeDocument/2006/relationships/image" Target="../media/image31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3.png"/><Relationship Id="rId7" Type="http://schemas.openxmlformats.org/officeDocument/2006/relationships/image" Target="../media/image15.png"/><Relationship Id="rId12" Type="http://schemas.openxmlformats.org/officeDocument/2006/relationships/image" Target="../media/image3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11" Type="http://schemas.openxmlformats.org/officeDocument/2006/relationships/image" Target="../media/image3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36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7.png"/><Relationship Id="rId7" Type="http://schemas.openxmlformats.org/officeDocument/2006/relationships/image" Target="../media/image15.png"/><Relationship Id="rId12" Type="http://schemas.openxmlformats.org/officeDocument/2006/relationships/image" Target="../media/image3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11" Type="http://schemas.openxmlformats.org/officeDocument/2006/relationships/image" Target="../media/image38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44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43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11" Type="http://schemas.openxmlformats.org/officeDocument/2006/relationships/image" Target="../media/image42.jpeg"/><Relationship Id="rId5" Type="http://schemas.openxmlformats.org/officeDocument/2006/relationships/image" Target="../media/image14.png"/><Relationship Id="rId10" Type="http://schemas.openxmlformats.org/officeDocument/2006/relationships/image" Target="../media/image41.jpe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4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682867" y="6464797"/>
            <a:ext cx="5770446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Maths | Addition and Subtraction | Exploring Number Facts | Lesson 6 of 8: Related Number Facts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1654969" y="3048333"/>
            <a:ext cx="5834062" cy="543989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Addition and Subtraction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 idx="4294967295"/>
          </p:nvPr>
        </p:nvSpPr>
        <p:spPr>
          <a:xfrm>
            <a:off x="539750" y="2359034"/>
            <a:ext cx="8064500" cy="655294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Maths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265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14">
            <a:extLst>
              <a:ext uri="{FF2B5EF4-FFF2-40B4-BE49-F238E27FC236}">
                <a16:creationId xmlns:a16="http://schemas.microsoft.com/office/drawing/2014/main" id="{7FE90BD4-C5DF-41D9-87F9-92E9995F0286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rgbClr val="002060">
              <a:alpha val="94902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D8074F-EBDA-435A-B2AE-D0DCC5B8407C}"/>
              </a:ext>
            </a:extLst>
          </p:cNvPr>
          <p:cNvSpPr/>
          <p:nvPr/>
        </p:nvSpPr>
        <p:spPr>
          <a:xfrm>
            <a:off x="766722" y="5443352"/>
            <a:ext cx="6369802" cy="766209"/>
          </a:xfrm>
          <a:prstGeom prst="rect">
            <a:avLst/>
          </a:prstGeom>
        </p:spPr>
        <p:txBody>
          <a:bodyPr wrap="square" lIns="0" tIns="0" rIns="0" bIns="0" anchor="ctr" anchorCtr="0">
            <a:noAutofit/>
          </a:bodyPr>
          <a:lstStyle/>
          <a:p>
            <a:r>
              <a:rPr lang="en-GB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Twinkl</a:t>
            </a: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PlanIt</a:t>
            </a: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is our award-winning scheme of work with </a:t>
            </a:r>
            <a:b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over 4000 resources.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6EE17B-0E86-45BD-AE40-26F06C105A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524" y="5443352"/>
            <a:ext cx="1251826" cy="83075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B3D8062-B2F6-4C94-962D-E5D5A4B92D4E}"/>
              </a:ext>
            </a:extLst>
          </p:cNvPr>
          <p:cNvSpPr/>
          <p:nvPr/>
        </p:nvSpPr>
        <p:spPr>
          <a:xfrm rot="60000">
            <a:off x="475559" y="803738"/>
            <a:ext cx="8191789" cy="1079884"/>
          </a:xfrm>
          <a:prstGeom prst="rect">
            <a:avLst/>
          </a:prstGeom>
          <a:solidFill>
            <a:srgbClr val="001746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Need a coherently planned sequence of lessons to complement this resource?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2F94FAF-4798-4D3C-8717-AFA415C966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72440">
            <a:off x="826060" y="2424586"/>
            <a:ext cx="3471142" cy="245288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4BFFEFA-8B45-4B71-A4D2-1F5D79D1FF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41964" y="2273037"/>
            <a:ext cx="3471142" cy="245288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0F6BD46-7EC7-4EE0-B5FD-766CEAE17D8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0412">
            <a:off x="4917206" y="2424586"/>
            <a:ext cx="3471142" cy="245288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F74567E-1BC8-4C89-B9EC-A4F4A63C7E98}"/>
              </a:ext>
            </a:extLst>
          </p:cNvPr>
          <p:cNvSpPr/>
          <p:nvPr/>
        </p:nvSpPr>
        <p:spPr>
          <a:xfrm rot="21540000">
            <a:off x="621475" y="4693168"/>
            <a:ext cx="7901051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See our </a:t>
            </a:r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  <a:hlinkClick r:id="rId6"/>
              </a:rPr>
              <a:t>Addition and Subtraction Steps to Progression</a:t>
            </a:r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document.</a:t>
            </a:r>
          </a:p>
        </p:txBody>
      </p:sp>
      <p:sp>
        <p:nvSpPr>
          <p:cNvPr id="19" name="Rounded Rectangle 17">
            <a:extLst>
              <a:ext uri="{FF2B5EF4-FFF2-40B4-BE49-F238E27FC236}">
                <a16:creationId xmlns:a16="http://schemas.microsoft.com/office/drawing/2014/main" id="{967D7BF5-4488-43B5-86BC-6C3283723610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noFill/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91002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To make fact families using 8 calculations.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88900">
              <a:lnSpc>
                <a:spcPct val="100000"/>
              </a:lnSpc>
              <a:spcAft>
                <a:spcPts val="800"/>
              </a:spcAft>
            </a:pPr>
            <a:r>
              <a:rPr lang="en-GB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Play"/>
              </a:rPr>
              <a:t>I can write addition facts of fact families. </a:t>
            </a:r>
            <a:endParaRPr lang="en-GB" dirty="0">
              <a:solidFill>
                <a:schemeClr val="tx1"/>
              </a:solidFill>
              <a:latin typeface="+mj-lt"/>
              <a:ea typeface="Calibri" panose="020F0502020204030204" pitchFamily="34" charset="0"/>
              <a:cs typeface="Play"/>
            </a:endParaRPr>
          </a:p>
          <a:p>
            <a:pPr marR="88900">
              <a:lnSpc>
                <a:spcPct val="100000"/>
              </a:lnSpc>
              <a:spcAft>
                <a:spcPts val="800"/>
              </a:spcAft>
            </a:pPr>
            <a:r>
              <a:rPr lang="en-GB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Play"/>
              </a:rPr>
              <a:t>I can write subtraction facts of fact families. </a:t>
            </a:r>
            <a:endParaRPr lang="en-GB" dirty="0">
              <a:solidFill>
                <a:schemeClr val="tx1"/>
              </a:solidFill>
              <a:effectLst/>
              <a:latin typeface="+mj-lt"/>
              <a:ea typeface="Play"/>
              <a:cs typeface="Play"/>
            </a:endParaRPr>
          </a:p>
          <a:p>
            <a:pPr marR="88900">
              <a:lnSpc>
                <a:spcPct val="100000"/>
              </a:lnSpc>
              <a:spcAft>
                <a:spcPts val="800"/>
              </a:spcAft>
            </a:pPr>
            <a:r>
              <a:rPr lang="en-GB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Play"/>
              </a:rPr>
              <a:t>I can check I have found all 8 calculations of a fact family.</a:t>
            </a:r>
            <a:endParaRPr lang="en-GB" dirty="0">
              <a:solidFill>
                <a:schemeClr val="tx1"/>
              </a:solidFill>
              <a:effectLst/>
              <a:latin typeface="+mj-lt"/>
              <a:ea typeface="Play"/>
              <a:cs typeface="Play"/>
            </a:endParaRP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Picture 92" descr="Diagram&#10;&#10;Description automatically generated">
            <a:extLst>
              <a:ext uri="{FF2B5EF4-FFF2-40B4-BE49-F238E27FC236}">
                <a16:creationId xmlns:a16="http://schemas.microsoft.com/office/drawing/2014/main" id="{235C808C-2145-41BE-AD04-7712307AFA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926" b="50502"/>
          <a:stretch/>
        </p:blipFill>
        <p:spPr>
          <a:xfrm>
            <a:off x="764820" y="2266387"/>
            <a:ext cx="7623529" cy="3862951"/>
          </a:xfrm>
          <a:prstGeom prst="rect">
            <a:avLst/>
          </a:prstGeom>
        </p:spPr>
      </p:pic>
      <p:sp>
        <p:nvSpPr>
          <p:cNvPr id="7" name="Rectangle: Rounded Corners 6"/>
          <p:cNvSpPr/>
          <p:nvPr/>
        </p:nvSpPr>
        <p:spPr>
          <a:xfrm>
            <a:off x="755651" y="1520156"/>
            <a:ext cx="7632699" cy="547779"/>
          </a:xfrm>
          <a:prstGeom prst="round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Match the number fact to the part-whole models.</a:t>
            </a:r>
            <a:endParaRPr lang="en-GB" dirty="0"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16" name="Google Shape;67;p5">
            <a:extLst>
              <a:ext uri="{FF2B5EF4-FFF2-40B4-BE49-F238E27FC236}">
                <a16:creationId xmlns:a16="http://schemas.microsoft.com/office/drawing/2014/main" id="{5FAC6E31-4ED3-4460-937B-1593DC928640}"/>
              </a:ext>
            </a:extLst>
          </p:cNvPr>
          <p:cNvGrpSpPr/>
          <p:nvPr/>
        </p:nvGrpSpPr>
        <p:grpSpPr>
          <a:xfrm>
            <a:off x="7668049" y="622800"/>
            <a:ext cx="864000" cy="864000"/>
            <a:chOff x="7668000" y="621486"/>
            <a:chExt cx="864000" cy="864000"/>
          </a:xfrm>
        </p:grpSpPr>
        <p:pic>
          <p:nvPicPr>
            <p:cNvPr id="21" name="Google Shape;68;p5">
              <a:extLst>
                <a:ext uri="{FF2B5EF4-FFF2-40B4-BE49-F238E27FC236}">
                  <a16:creationId xmlns:a16="http://schemas.microsoft.com/office/drawing/2014/main" id="{935BD50F-01D7-4391-BA4C-9BA02AB4AA94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Google Shape;69;p5">
              <a:extLst>
                <a:ext uri="{FF2B5EF4-FFF2-40B4-BE49-F238E27FC236}">
                  <a16:creationId xmlns:a16="http://schemas.microsoft.com/office/drawing/2014/main" id="{71AC146A-0B45-4364-9A93-384A226FFC16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94BA5C47-9DA1-4EDC-9608-BE794B9687E0}"/>
              </a:ext>
            </a:extLst>
          </p:cNvPr>
          <p:cNvSpPr/>
          <p:nvPr/>
        </p:nvSpPr>
        <p:spPr>
          <a:xfrm>
            <a:off x="1199555" y="4097935"/>
            <a:ext cx="1349987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5 + 2 = 7</a:t>
            </a:r>
            <a:endParaRPr lang="en-GB" dirty="0">
              <a:latin typeface="+mj-lt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D8351990-CFEA-4DCE-BDF2-C69FF8B32C69}"/>
              </a:ext>
            </a:extLst>
          </p:cNvPr>
          <p:cNvSpPr/>
          <p:nvPr/>
        </p:nvSpPr>
        <p:spPr>
          <a:xfrm>
            <a:off x="3067571" y="4097935"/>
            <a:ext cx="1349987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6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= 6 + 0</a:t>
            </a:r>
            <a:endParaRPr lang="en-GB" dirty="0">
              <a:latin typeface="+mj-lt"/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F2D01ACA-F875-4825-BB51-2843D78F10ED}"/>
              </a:ext>
            </a:extLst>
          </p:cNvPr>
          <p:cNvSpPr/>
          <p:nvPr/>
        </p:nvSpPr>
        <p:spPr>
          <a:xfrm>
            <a:off x="4948104" y="4097935"/>
            <a:ext cx="1349987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3 = 2 + 1</a:t>
            </a:r>
            <a:endParaRPr lang="en-GB" dirty="0">
              <a:latin typeface="+mj-lt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C366621A-6265-46DE-A6DD-182D5E8CD050}"/>
              </a:ext>
            </a:extLst>
          </p:cNvPr>
          <p:cNvSpPr/>
          <p:nvPr/>
        </p:nvSpPr>
        <p:spPr>
          <a:xfrm>
            <a:off x="6844666" y="4097935"/>
            <a:ext cx="1349987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3 + 1 = 4</a:t>
            </a:r>
            <a:endParaRPr lang="en-GB" dirty="0">
              <a:latin typeface="+mj-lt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F1B6929-23D9-4A25-8491-47B325121315}"/>
              </a:ext>
            </a:extLst>
          </p:cNvPr>
          <p:cNvGrpSpPr/>
          <p:nvPr/>
        </p:nvGrpSpPr>
        <p:grpSpPr>
          <a:xfrm rot="10800000">
            <a:off x="1007320" y="2197312"/>
            <a:ext cx="1739564" cy="1732481"/>
            <a:chOff x="1409350" y="2144653"/>
            <a:chExt cx="2176149" cy="2167288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C317D1E3-9FF7-492B-86B0-44920EBBE2CE}"/>
                </a:ext>
              </a:extLst>
            </p:cNvPr>
            <p:cNvSpPr/>
            <p:nvPr/>
          </p:nvSpPr>
          <p:spPr>
            <a:xfrm rot="10800000">
              <a:off x="1978394" y="2144653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0864617-1010-4675-91CB-5DB1EBEEAA57}"/>
                </a:ext>
              </a:extLst>
            </p:cNvPr>
            <p:cNvSpPr/>
            <p:nvPr/>
          </p:nvSpPr>
          <p:spPr>
            <a:xfrm rot="10800000">
              <a:off x="1409350" y="3273145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6982D59-9ACA-4E0B-B52C-CA85DCC0C77D}"/>
                </a:ext>
              </a:extLst>
            </p:cNvPr>
            <p:cNvSpPr/>
            <p:nvPr/>
          </p:nvSpPr>
          <p:spPr>
            <a:xfrm rot="10800000">
              <a:off x="2546703" y="3273145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3</a:t>
              </a:r>
            </a:p>
          </p:txBody>
        </p: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86AFA36E-7D93-4AB1-9935-0A6A121ABEAC}"/>
                </a:ext>
              </a:extLst>
            </p:cNvPr>
            <p:cNvCxnSpPr>
              <a:cxnSpLocks/>
              <a:stCxn id="2" idx="7"/>
              <a:endCxn id="37" idx="4"/>
            </p:cNvCxnSpPr>
            <p:nvPr/>
          </p:nvCxnSpPr>
          <p:spPr>
            <a:xfrm rot="10800000" flipV="1">
              <a:off x="1928748" y="3031321"/>
              <a:ext cx="201775" cy="241824"/>
            </a:xfrm>
            <a:prstGeom prst="line">
              <a:avLst/>
            </a:prstGeom>
            <a:ln w="28575">
              <a:solidFill>
                <a:srgbClr val="25B7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3C5B8FB-3CAB-41B9-8FEF-3AAC4D579826}"/>
                </a:ext>
              </a:extLst>
            </p:cNvPr>
            <p:cNvCxnSpPr>
              <a:cxnSpLocks/>
              <a:stCxn id="38" idx="4"/>
              <a:endCxn id="2" idx="1"/>
            </p:cNvCxnSpPr>
            <p:nvPr/>
          </p:nvCxnSpPr>
          <p:spPr>
            <a:xfrm rot="10800000">
              <a:off x="2865062" y="3031321"/>
              <a:ext cx="201039" cy="241824"/>
            </a:xfrm>
            <a:prstGeom prst="line">
              <a:avLst/>
            </a:prstGeom>
            <a:ln w="28575">
              <a:solidFill>
                <a:srgbClr val="25B7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1938231D-4E83-44E0-B59C-8EC9A45BBCF4}"/>
              </a:ext>
            </a:extLst>
          </p:cNvPr>
          <p:cNvGrpSpPr/>
          <p:nvPr/>
        </p:nvGrpSpPr>
        <p:grpSpPr>
          <a:xfrm rot="5400000">
            <a:off x="2887241" y="2197312"/>
            <a:ext cx="1739565" cy="1732481"/>
            <a:chOff x="1409349" y="2144653"/>
            <a:chExt cx="2176150" cy="2167288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D063FF03-968E-49F9-AEF5-FEDE43CA081D}"/>
                </a:ext>
              </a:extLst>
            </p:cNvPr>
            <p:cNvSpPr/>
            <p:nvPr/>
          </p:nvSpPr>
          <p:spPr>
            <a:xfrm rot="16200000">
              <a:off x="1978394" y="2144653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72B1DEB6-5257-4544-A4A1-94BF32EA85D2}"/>
                </a:ext>
              </a:extLst>
            </p:cNvPr>
            <p:cNvSpPr/>
            <p:nvPr/>
          </p:nvSpPr>
          <p:spPr>
            <a:xfrm rot="16200000">
              <a:off x="1409349" y="3273144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0467E8C5-10C7-4A6F-B74C-BA2A528FB62E}"/>
                </a:ext>
              </a:extLst>
            </p:cNvPr>
            <p:cNvSpPr/>
            <p:nvPr/>
          </p:nvSpPr>
          <p:spPr>
            <a:xfrm rot="16200000">
              <a:off x="2546703" y="3273145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1</a:t>
              </a:r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2C40DEBB-C123-4A92-95B4-277FAA45E2D2}"/>
                </a:ext>
              </a:extLst>
            </p:cNvPr>
            <p:cNvCxnSpPr>
              <a:cxnSpLocks/>
              <a:stCxn id="41" idx="6"/>
              <a:endCxn id="40" idx="1"/>
            </p:cNvCxnSpPr>
            <p:nvPr/>
          </p:nvCxnSpPr>
          <p:spPr>
            <a:xfrm rot="16200000">
              <a:off x="1908723" y="3051344"/>
              <a:ext cx="241823" cy="201776"/>
            </a:xfrm>
            <a:prstGeom prst="line">
              <a:avLst/>
            </a:prstGeom>
            <a:ln w="28575">
              <a:solidFill>
                <a:srgbClr val="25B7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AC2B3FF4-2FD9-49C6-87B4-23CA2CB26898}"/>
                </a:ext>
              </a:extLst>
            </p:cNvPr>
            <p:cNvCxnSpPr>
              <a:cxnSpLocks/>
              <a:stCxn id="40" idx="3"/>
              <a:endCxn id="42" idx="6"/>
            </p:cNvCxnSpPr>
            <p:nvPr/>
          </p:nvCxnSpPr>
          <p:spPr>
            <a:xfrm rot="16200000" flipH="1">
              <a:off x="2844669" y="3051713"/>
              <a:ext cx="241824" cy="201039"/>
            </a:xfrm>
            <a:prstGeom prst="line">
              <a:avLst/>
            </a:prstGeom>
            <a:ln w="28575">
              <a:solidFill>
                <a:srgbClr val="25B7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9332B402-2F1A-4049-A909-69A7DA685AB8}"/>
              </a:ext>
            </a:extLst>
          </p:cNvPr>
          <p:cNvGrpSpPr/>
          <p:nvPr/>
        </p:nvGrpSpPr>
        <p:grpSpPr>
          <a:xfrm rot="16200000">
            <a:off x="4762872" y="2197313"/>
            <a:ext cx="1739564" cy="1732480"/>
            <a:chOff x="1409350" y="2144654"/>
            <a:chExt cx="2176149" cy="2167287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A901237B-9FEE-4631-92E6-E62C8FAEBED9}"/>
                </a:ext>
              </a:extLst>
            </p:cNvPr>
            <p:cNvSpPr/>
            <p:nvPr/>
          </p:nvSpPr>
          <p:spPr>
            <a:xfrm rot="5400000">
              <a:off x="1978394" y="2144654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3CEF3AED-ABF9-4096-A966-0E972BE78C97}"/>
                </a:ext>
              </a:extLst>
            </p:cNvPr>
            <p:cNvSpPr/>
            <p:nvPr/>
          </p:nvSpPr>
          <p:spPr>
            <a:xfrm rot="5400000">
              <a:off x="1409350" y="3273145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CF72183E-618A-45CB-B2CA-25D65554A6C0}"/>
                </a:ext>
              </a:extLst>
            </p:cNvPr>
            <p:cNvSpPr/>
            <p:nvPr/>
          </p:nvSpPr>
          <p:spPr>
            <a:xfrm rot="5400000">
              <a:off x="2546703" y="3273145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0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9C99BE1C-487B-49AD-96F1-AF7DBCDA7BC1}"/>
                </a:ext>
              </a:extLst>
            </p:cNvPr>
            <p:cNvCxnSpPr>
              <a:cxnSpLocks/>
              <a:stCxn id="46" idx="5"/>
              <a:endCxn id="47" idx="2"/>
            </p:cNvCxnSpPr>
            <p:nvPr/>
          </p:nvCxnSpPr>
          <p:spPr>
            <a:xfrm rot="5400000">
              <a:off x="1908724" y="3051346"/>
              <a:ext cx="241823" cy="201775"/>
            </a:xfrm>
            <a:prstGeom prst="line">
              <a:avLst/>
            </a:prstGeom>
            <a:ln w="28575">
              <a:solidFill>
                <a:srgbClr val="25B7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0762B240-4E88-4EE8-BC2F-ECE5B2F27A91}"/>
                </a:ext>
              </a:extLst>
            </p:cNvPr>
            <p:cNvCxnSpPr>
              <a:cxnSpLocks/>
              <a:stCxn id="46" idx="7"/>
              <a:endCxn id="48" idx="2"/>
            </p:cNvCxnSpPr>
            <p:nvPr/>
          </p:nvCxnSpPr>
          <p:spPr>
            <a:xfrm rot="5400000" flipV="1">
              <a:off x="2844670" y="3051714"/>
              <a:ext cx="241823" cy="201039"/>
            </a:xfrm>
            <a:prstGeom prst="line">
              <a:avLst/>
            </a:prstGeom>
            <a:ln w="28575">
              <a:solidFill>
                <a:srgbClr val="25B7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8D18A0-D6B9-4147-910B-3E5B600F242D}"/>
              </a:ext>
            </a:extLst>
          </p:cNvPr>
          <p:cNvGrpSpPr/>
          <p:nvPr/>
        </p:nvGrpSpPr>
        <p:grpSpPr>
          <a:xfrm>
            <a:off x="6648785" y="2197312"/>
            <a:ext cx="1739564" cy="1732481"/>
            <a:chOff x="1409350" y="2144653"/>
            <a:chExt cx="2176149" cy="2167288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876D72FD-D7C3-4385-8209-66AEF9BACDC3}"/>
                </a:ext>
              </a:extLst>
            </p:cNvPr>
            <p:cNvSpPr/>
            <p:nvPr/>
          </p:nvSpPr>
          <p:spPr>
            <a:xfrm>
              <a:off x="1978394" y="2144653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7</a:t>
              </a: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6A12D79F-651B-4E4F-B85A-220F6DEB6B74}"/>
                </a:ext>
              </a:extLst>
            </p:cNvPr>
            <p:cNvSpPr/>
            <p:nvPr/>
          </p:nvSpPr>
          <p:spPr>
            <a:xfrm>
              <a:off x="1409350" y="3273145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FACEEB55-B6DA-4B17-8C72-860BD62F1DBF}"/>
                </a:ext>
              </a:extLst>
            </p:cNvPr>
            <p:cNvSpPr/>
            <p:nvPr/>
          </p:nvSpPr>
          <p:spPr>
            <a:xfrm>
              <a:off x="2546703" y="3273145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5</a:t>
              </a:r>
            </a:p>
          </p:txBody>
        </p: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97588A84-C426-4AF0-869E-527D6907A34C}"/>
                </a:ext>
              </a:extLst>
            </p:cNvPr>
            <p:cNvCxnSpPr>
              <a:stCxn id="53" idx="0"/>
              <a:endCxn id="52" idx="3"/>
            </p:cNvCxnSpPr>
            <p:nvPr/>
          </p:nvCxnSpPr>
          <p:spPr>
            <a:xfrm flipV="1">
              <a:off x="1928748" y="3031321"/>
              <a:ext cx="201774" cy="241824"/>
            </a:xfrm>
            <a:prstGeom prst="line">
              <a:avLst/>
            </a:prstGeom>
            <a:ln w="28575">
              <a:solidFill>
                <a:srgbClr val="25B7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3B6893C2-9123-4415-90E2-8245235A28CA}"/>
                </a:ext>
              </a:extLst>
            </p:cNvPr>
            <p:cNvCxnSpPr>
              <a:stCxn id="54" idx="0"/>
              <a:endCxn id="52" idx="5"/>
            </p:cNvCxnSpPr>
            <p:nvPr/>
          </p:nvCxnSpPr>
          <p:spPr>
            <a:xfrm flipH="1" flipV="1">
              <a:off x="2865062" y="3031321"/>
              <a:ext cx="201039" cy="241824"/>
            </a:xfrm>
            <a:prstGeom prst="line">
              <a:avLst/>
            </a:prstGeom>
            <a:ln w="28575">
              <a:solidFill>
                <a:srgbClr val="25B7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5" name="Picture 94" descr="Background pattern&#10;&#10;Description automatically generated">
            <a:extLst>
              <a:ext uri="{FF2B5EF4-FFF2-40B4-BE49-F238E27FC236}">
                <a16:creationId xmlns:a16="http://schemas.microsoft.com/office/drawing/2014/main" id="{636DD41F-7290-46FC-986C-252B6E174867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400"/>
          <a:stretch/>
        </p:blipFill>
        <p:spPr>
          <a:xfrm>
            <a:off x="2219306" y="5536356"/>
            <a:ext cx="4717639" cy="534623"/>
          </a:xfrm>
          <a:prstGeom prst="rect">
            <a:avLst/>
          </a:prstGeom>
        </p:spPr>
      </p:pic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id="{2A82A420-C371-451A-A21E-E995BB2CBDC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188" y="4773549"/>
            <a:ext cx="4523624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0.62153 0.0009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76" y="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20295 1.48148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39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48148E-6 L -0.20573 1.48148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99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-0.61736 1.48148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7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ectangle 91">
            <a:extLst>
              <a:ext uri="{FF2B5EF4-FFF2-40B4-BE49-F238E27FC236}">
                <a16:creationId xmlns:a16="http://schemas.microsoft.com/office/drawing/2014/main" id="{72BD66C8-ACF5-4AD7-B515-CB620FDF15BA}"/>
              </a:ext>
            </a:extLst>
          </p:cNvPr>
          <p:cNvSpPr/>
          <p:nvPr/>
        </p:nvSpPr>
        <p:spPr>
          <a:xfrm>
            <a:off x="755650" y="1520126"/>
            <a:ext cx="7632699" cy="3232396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20">
            <a:extLst>
              <a:ext uri="{FF2B5EF4-FFF2-40B4-BE49-F238E27FC236}">
                <a16:creationId xmlns:a16="http://schemas.microsoft.com/office/drawing/2014/main" id="{86FB1E2F-16A1-4171-8159-D39DF40620E5}"/>
              </a:ext>
            </a:extLst>
          </p:cNvPr>
          <p:cNvSpPr/>
          <p:nvPr/>
        </p:nvSpPr>
        <p:spPr>
          <a:xfrm>
            <a:off x="755650" y="3429000"/>
            <a:ext cx="7632700" cy="2700338"/>
          </a:xfrm>
          <a:custGeom>
            <a:avLst/>
            <a:gdLst>
              <a:gd name="connsiteX0" fmla="*/ 0 w 7632700"/>
              <a:gd name="connsiteY0" fmla="*/ 0 h 2700338"/>
              <a:gd name="connsiteX1" fmla="*/ 7632700 w 7632700"/>
              <a:gd name="connsiteY1" fmla="*/ 0 h 2700338"/>
              <a:gd name="connsiteX2" fmla="*/ 7632700 w 7632700"/>
              <a:gd name="connsiteY2" fmla="*/ 2700338 h 2700338"/>
              <a:gd name="connsiteX3" fmla="*/ 0 w 7632700"/>
              <a:gd name="connsiteY3" fmla="*/ 2700338 h 2700338"/>
              <a:gd name="connsiteX4" fmla="*/ 0 w 7632700"/>
              <a:gd name="connsiteY4" fmla="*/ 0 h 2700338"/>
              <a:gd name="connsiteX0" fmla="*/ 0 w 7632700"/>
              <a:gd name="connsiteY0" fmla="*/ 1065402 h 2700338"/>
              <a:gd name="connsiteX1" fmla="*/ 7632700 w 7632700"/>
              <a:gd name="connsiteY1" fmla="*/ 0 h 2700338"/>
              <a:gd name="connsiteX2" fmla="*/ 7632700 w 7632700"/>
              <a:gd name="connsiteY2" fmla="*/ 2700338 h 2700338"/>
              <a:gd name="connsiteX3" fmla="*/ 0 w 7632700"/>
              <a:gd name="connsiteY3" fmla="*/ 2700338 h 2700338"/>
              <a:gd name="connsiteX4" fmla="*/ 0 w 7632700"/>
              <a:gd name="connsiteY4" fmla="*/ 1065402 h 2700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32700" h="2700338">
                <a:moveTo>
                  <a:pt x="0" y="1065402"/>
                </a:moveTo>
                <a:lnTo>
                  <a:pt x="7632700" y="0"/>
                </a:lnTo>
                <a:lnTo>
                  <a:pt x="7632700" y="2700338"/>
                </a:lnTo>
                <a:lnTo>
                  <a:pt x="0" y="2700338"/>
                </a:lnTo>
                <a:lnTo>
                  <a:pt x="0" y="1065402"/>
                </a:lnTo>
                <a:close/>
              </a:path>
            </a:pathLst>
          </a:cu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FFDE6D1E-2C61-4C06-9124-701404AB3EB1}"/>
              </a:ext>
            </a:extLst>
          </p:cNvPr>
          <p:cNvCxnSpPr>
            <a:cxnSpLocks/>
          </p:cNvCxnSpPr>
          <p:nvPr/>
        </p:nvCxnSpPr>
        <p:spPr>
          <a:xfrm flipV="1">
            <a:off x="755650" y="3429002"/>
            <a:ext cx="7632700" cy="1059920"/>
          </a:xfrm>
          <a:prstGeom prst="line">
            <a:avLst/>
          </a:prstGeom>
          <a:ln w="28575">
            <a:solidFill>
              <a:srgbClr val="0093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74D093C4-092E-4637-8411-F5CAF4EBA9A1}"/>
              </a:ext>
            </a:extLst>
          </p:cNvPr>
          <p:cNvSpPr/>
          <p:nvPr/>
        </p:nvSpPr>
        <p:spPr>
          <a:xfrm>
            <a:off x="6982626" y="2125493"/>
            <a:ext cx="1321831" cy="1102102"/>
          </a:xfrm>
          <a:prstGeom prst="roundRect">
            <a:avLst/>
          </a:prstGeom>
          <a:solidFill>
            <a:srgbClr val="25B7BC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t">
            <a:no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 </a:t>
            </a:r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=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3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+ 4</a:t>
            </a:r>
            <a:endParaRPr lang="en-GB" dirty="0"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8 Facts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7" name="Google Shape;103;p7">
            <a:extLst>
              <a:ext uri="{FF2B5EF4-FFF2-40B4-BE49-F238E27FC236}">
                <a16:creationId xmlns:a16="http://schemas.microsoft.com/office/drawing/2014/main" id="{AEC5257D-7067-4F23-AB45-E0299E62F523}"/>
              </a:ext>
            </a:extLst>
          </p:cNvPr>
          <p:cNvGrpSpPr/>
          <p:nvPr/>
        </p:nvGrpSpPr>
        <p:grpSpPr>
          <a:xfrm>
            <a:off x="7480800" y="622800"/>
            <a:ext cx="1238498" cy="864000"/>
            <a:chOff x="7480751" y="621486"/>
            <a:chExt cx="1238498" cy="864000"/>
          </a:xfrm>
        </p:grpSpPr>
        <p:pic>
          <p:nvPicPr>
            <p:cNvPr id="58" name="Google Shape;104;p7">
              <a:extLst>
                <a:ext uri="{FF2B5EF4-FFF2-40B4-BE49-F238E27FC236}">
                  <a16:creationId xmlns:a16="http://schemas.microsoft.com/office/drawing/2014/main" id="{57B46223-1370-4DE6-928E-49EB83B8087B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Google Shape;105;p7">
              <a:extLst>
                <a:ext uri="{FF2B5EF4-FFF2-40B4-BE49-F238E27FC236}">
                  <a16:creationId xmlns:a16="http://schemas.microsoft.com/office/drawing/2014/main" id="{680F75AD-9AE0-4063-B4E3-87931666336B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Google Shape;106;p7">
              <a:extLst>
                <a:ext uri="{FF2B5EF4-FFF2-40B4-BE49-F238E27FC236}">
                  <a16:creationId xmlns:a16="http://schemas.microsoft.com/office/drawing/2014/main" id="{6A2C79D1-0466-40A6-A579-7ECD097169DD}"/>
                </a:ext>
              </a:extLst>
            </p:cNvPr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9E6F58A5-43DB-4089-AAEB-5F05EC67A690}"/>
              </a:ext>
            </a:extLst>
          </p:cNvPr>
          <p:cNvSpPr/>
          <p:nvPr/>
        </p:nvSpPr>
        <p:spPr>
          <a:xfrm>
            <a:off x="4689445" y="2679817"/>
            <a:ext cx="3615012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Can we write this another way?</a:t>
            </a:r>
            <a:endParaRPr lang="en-GB" dirty="0">
              <a:latin typeface="+mj-lt"/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3A98E952-0CCE-41C3-98AC-82E72BE677FA}"/>
              </a:ext>
            </a:extLst>
          </p:cNvPr>
          <p:cNvSpPr/>
          <p:nvPr/>
        </p:nvSpPr>
        <p:spPr>
          <a:xfrm>
            <a:off x="839539" y="2125493"/>
            <a:ext cx="1321831" cy="1102102"/>
          </a:xfrm>
          <a:prstGeom prst="roundRect">
            <a:avLst/>
          </a:prstGeom>
          <a:solidFill>
            <a:srgbClr val="F08215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t">
            <a:no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3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+ 4 = 7</a:t>
            </a:r>
            <a:endParaRPr lang="en-GB" dirty="0">
              <a:latin typeface="+mj-lt"/>
            </a:endParaRPr>
          </a:p>
        </p:txBody>
      </p:sp>
      <p:pic>
        <p:nvPicPr>
          <p:cNvPr id="31" name="Picture 30" descr="Background pattern&#10;&#10;Description automatically generated">
            <a:extLst>
              <a:ext uri="{FF2B5EF4-FFF2-40B4-BE49-F238E27FC236}">
                <a16:creationId xmlns:a16="http://schemas.microsoft.com/office/drawing/2014/main" id="{8682356E-E21C-401A-998C-7585BBEA636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762"/>
          <a:stretch/>
        </p:blipFill>
        <p:spPr>
          <a:xfrm>
            <a:off x="2319564" y="2135717"/>
            <a:ext cx="4504872" cy="504264"/>
          </a:xfrm>
          <a:prstGeom prst="rect">
            <a:avLst/>
          </a:prstGeom>
        </p:spPr>
      </p:pic>
      <p:sp>
        <p:nvSpPr>
          <p:cNvPr id="7" name="Rectangle: Rounded Corners 6"/>
          <p:cNvSpPr/>
          <p:nvPr/>
        </p:nvSpPr>
        <p:spPr>
          <a:xfrm>
            <a:off x="839542" y="2679817"/>
            <a:ext cx="3615012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What does this picture show? </a:t>
            </a:r>
            <a:endParaRPr lang="en-GB" dirty="0">
              <a:latin typeface="+mj-lt"/>
            </a:endParaRP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30E9C570-BA2F-4637-90ED-1CC646D6E569}"/>
              </a:ext>
            </a:extLst>
          </p:cNvPr>
          <p:cNvSpPr/>
          <p:nvPr/>
        </p:nvSpPr>
        <p:spPr>
          <a:xfrm>
            <a:off x="839540" y="3953496"/>
            <a:ext cx="3277914" cy="208011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xmlns:lc="http://schemas.openxmlformats.org/drawingml/2006/lockedCanvas" textRoundtripDataId="10"/>
                  </a:ext>
                </a:extLst>
              </a:rPr>
              <a:t>Remember, the equals sign does not mean 'the answer'. The equals sign tells us that the parts on either side are balanced, or are worth </a:t>
            </a:r>
            <a:r>
              <a:rPr lang="en-GB" sz="1800" dirty="0">
                <a:solidFill>
                  <a:schemeClr val="dk1"/>
                </a:solidFill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xmlns:lc="http://schemas.openxmlformats.org/drawingml/2006/lockedCanvas" textRoundtripDataId="10"/>
                  </a:ext>
                </a:extLst>
              </a:rPr>
              <a:t/>
            </a:r>
            <a:br>
              <a:rPr lang="en-GB" sz="1800" dirty="0">
                <a:solidFill>
                  <a:schemeClr val="dk1"/>
                </a:solidFill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xmlns:lc="http://schemas.openxmlformats.org/drawingml/2006/lockedCanvas" textRoundtripDataId="10"/>
                  </a:ext>
                </a:extLst>
              </a:rPr>
            </a:br>
            <a:r>
              <a:rPr lang="en-GB" sz="1800" dirty="0">
                <a:solidFill>
                  <a:schemeClr val="dk1"/>
                </a:solidFill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xmlns:lc="http://schemas.openxmlformats.org/drawingml/2006/lockedCanvas" textRoundtripDataId="10"/>
                  </a:ext>
                </a:extLst>
              </a:rPr>
              <a:t>the same.</a:t>
            </a:r>
            <a:endParaRPr lang="en-GB" sz="1800" dirty="0"/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9A254E21-A398-4282-8231-7F6ED9372CE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4293192" y="4150844"/>
            <a:ext cx="1915088" cy="1761369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B59782-77F7-45F9-BDB2-1994DA76661C}"/>
              </a:ext>
            </a:extLst>
          </p:cNvPr>
          <p:cNvGrpSpPr/>
          <p:nvPr/>
        </p:nvGrpSpPr>
        <p:grpSpPr>
          <a:xfrm>
            <a:off x="6337659" y="4150844"/>
            <a:ext cx="1915088" cy="1761369"/>
            <a:chOff x="6337659" y="4150844"/>
            <a:chExt cx="1915088" cy="1761369"/>
          </a:xfrm>
        </p:grpSpPr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8B037AAA-E5C3-46C4-8779-4DDEE9BEDAD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flipH="1">
              <a:off x="6337659" y="4150844"/>
              <a:ext cx="1915088" cy="1761369"/>
            </a:xfrm>
            <a:prstGeom prst="rect">
              <a:avLst/>
            </a:prstGeom>
          </p:spPr>
        </p:pic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53FAA3F5-FFEC-4864-BD68-BAC0E7A471AF}"/>
                </a:ext>
              </a:extLst>
            </p:cNvPr>
            <p:cNvSpPr/>
            <p:nvPr/>
          </p:nvSpPr>
          <p:spPr>
            <a:xfrm>
              <a:off x="6451475" y="5071432"/>
              <a:ext cx="523114" cy="5203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7</a:t>
              </a:r>
              <a:endParaRPr lang="en-GB" dirty="0">
                <a:latin typeface="+mj-lt"/>
              </a:endParaRPr>
            </a:p>
          </p:txBody>
        </p:sp>
      </p:grpSp>
      <p:sp>
        <p:nvSpPr>
          <p:cNvPr id="76" name="Oval 75">
            <a:extLst>
              <a:ext uri="{FF2B5EF4-FFF2-40B4-BE49-F238E27FC236}">
                <a16:creationId xmlns:a16="http://schemas.microsoft.com/office/drawing/2014/main" id="{EACE3E3D-FB7A-49E7-A008-4ADB80BA0C88}"/>
              </a:ext>
            </a:extLst>
          </p:cNvPr>
          <p:cNvSpPr/>
          <p:nvPr/>
        </p:nvSpPr>
        <p:spPr>
          <a:xfrm>
            <a:off x="4409701" y="5420766"/>
            <a:ext cx="172216" cy="172216"/>
          </a:xfrm>
          <a:prstGeom prst="ellipse">
            <a:avLst/>
          </a:prstGeom>
          <a:solidFill>
            <a:srgbClr val="F082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314388D9-AD3F-4384-9020-33D319B9CDD8}"/>
              </a:ext>
            </a:extLst>
          </p:cNvPr>
          <p:cNvSpPr/>
          <p:nvPr/>
        </p:nvSpPr>
        <p:spPr>
          <a:xfrm>
            <a:off x="4581917" y="5420766"/>
            <a:ext cx="172216" cy="172216"/>
          </a:xfrm>
          <a:prstGeom prst="ellipse">
            <a:avLst/>
          </a:prstGeom>
          <a:solidFill>
            <a:srgbClr val="F082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6EAEE467-1668-4493-9F98-BFBE596CC965}"/>
              </a:ext>
            </a:extLst>
          </p:cNvPr>
          <p:cNvSpPr/>
          <p:nvPr/>
        </p:nvSpPr>
        <p:spPr>
          <a:xfrm>
            <a:off x="4409701" y="5241876"/>
            <a:ext cx="172216" cy="172216"/>
          </a:xfrm>
          <a:prstGeom prst="ellipse">
            <a:avLst/>
          </a:prstGeom>
          <a:solidFill>
            <a:srgbClr val="00A8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4D6CF06B-8072-4907-A2C1-0652B2656BEB}"/>
              </a:ext>
            </a:extLst>
          </p:cNvPr>
          <p:cNvSpPr/>
          <p:nvPr/>
        </p:nvSpPr>
        <p:spPr>
          <a:xfrm>
            <a:off x="4581917" y="5241876"/>
            <a:ext cx="172216" cy="172216"/>
          </a:xfrm>
          <a:prstGeom prst="ellipse">
            <a:avLst/>
          </a:prstGeom>
          <a:solidFill>
            <a:srgbClr val="00A8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CFF01BCA-EE1E-4C62-A172-E1A843099255}"/>
              </a:ext>
            </a:extLst>
          </p:cNvPr>
          <p:cNvSpPr/>
          <p:nvPr/>
        </p:nvSpPr>
        <p:spPr>
          <a:xfrm>
            <a:off x="4760599" y="5420766"/>
            <a:ext cx="172216" cy="172216"/>
          </a:xfrm>
          <a:prstGeom prst="ellipse">
            <a:avLst/>
          </a:prstGeom>
          <a:solidFill>
            <a:srgbClr val="F082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4D453113-2A98-43EB-BB61-9367AA6BC41C}"/>
              </a:ext>
            </a:extLst>
          </p:cNvPr>
          <p:cNvSpPr/>
          <p:nvPr/>
        </p:nvSpPr>
        <p:spPr>
          <a:xfrm>
            <a:off x="4760599" y="5241876"/>
            <a:ext cx="172216" cy="172216"/>
          </a:xfrm>
          <a:prstGeom prst="ellipse">
            <a:avLst/>
          </a:prstGeom>
          <a:solidFill>
            <a:srgbClr val="00A8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0E493507-C696-4D1C-9D0A-7F78E41F1B5B}"/>
              </a:ext>
            </a:extLst>
          </p:cNvPr>
          <p:cNvSpPr/>
          <p:nvPr/>
        </p:nvSpPr>
        <p:spPr>
          <a:xfrm>
            <a:off x="4581917" y="5066323"/>
            <a:ext cx="172216" cy="172216"/>
          </a:xfrm>
          <a:prstGeom prst="ellipse">
            <a:avLst/>
          </a:prstGeom>
          <a:solidFill>
            <a:srgbClr val="00A8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1B181060-67E0-43E7-9AA7-FF6CD52929D6}"/>
              </a:ext>
            </a:extLst>
          </p:cNvPr>
          <p:cNvSpPr/>
          <p:nvPr/>
        </p:nvSpPr>
        <p:spPr>
          <a:xfrm>
            <a:off x="7588254" y="5143775"/>
            <a:ext cx="172216" cy="172216"/>
          </a:xfrm>
          <a:prstGeom prst="ellipse">
            <a:avLst/>
          </a:prstGeom>
          <a:solidFill>
            <a:srgbClr val="F082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6FAD41B2-07E5-4F5B-B9F2-C43BF704D9B4}"/>
              </a:ext>
            </a:extLst>
          </p:cNvPr>
          <p:cNvSpPr/>
          <p:nvPr/>
        </p:nvSpPr>
        <p:spPr>
          <a:xfrm>
            <a:off x="7760470" y="5143775"/>
            <a:ext cx="172216" cy="172216"/>
          </a:xfrm>
          <a:prstGeom prst="ellipse">
            <a:avLst/>
          </a:prstGeom>
          <a:solidFill>
            <a:srgbClr val="F082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AB4009C-9043-4E6A-BDDD-B6FF01C4A50F}"/>
              </a:ext>
            </a:extLst>
          </p:cNvPr>
          <p:cNvSpPr/>
          <p:nvPr/>
        </p:nvSpPr>
        <p:spPr>
          <a:xfrm>
            <a:off x="7588254" y="4964885"/>
            <a:ext cx="172216" cy="172216"/>
          </a:xfrm>
          <a:prstGeom prst="ellipse">
            <a:avLst/>
          </a:prstGeom>
          <a:solidFill>
            <a:srgbClr val="00A8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3E8D0512-4248-4F57-9D46-D81954541D98}"/>
              </a:ext>
            </a:extLst>
          </p:cNvPr>
          <p:cNvSpPr/>
          <p:nvPr/>
        </p:nvSpPr>
        <p:spPr>
          <a:xfrm>
            <a:off x="7760470" y="4964885"/>
            <a:ext cx="172216" cy="172216"/>
          </a:xfrm>
          <a:prstGeom prst="ellipse">
            <a:avLst/>
          </a:prstGeom>
          <a:solidFill>
            <a:srgbClr val="00A8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89FF981-8054-4B8D-B234-827501DFBE31}"/>
              </a:ext>
            </a:extLst>
          </p:cNvPr>
          <p:cNvSpPr/>
          <p:nvPr/>
        </p:nvSpPr>
        <p:spPr>
          <a:xfrm>
            <a:off x="7939152" y="5143775"/>
            <a:ext cx="172216" cy="172216"/>
          </a:xfrm>
          <a:prstGeom prst="ellipse">
            <a:avLst/>
          </a:prstGeom>
          <a:solidFill>
            <a:srgbClr val="F082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B5AAE34D-51E2-4C47-A922-D4C8D5B37644}"/>
              </a:ext>
            </a:extLst>
          </p:cNvPr>
          <p:cNvSpPr/>
          <p:nvPr/>
        </p:nvSpPr>
        <p:spPr>
          <a:xfrm>
            <a:off x="7939152" y="4964885"/>
            <a:ext cx="172216" cy="172216"/>
          </a:xfrm>
          <a:prstGeom prst="ellipse">
            <a:avLst/>
          </a:prstGeom>
          <a:solidFill>
            <a:srgbClr val="00A8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E779C354-0680-45C5-8D62-E624400C27D9}"/>
              </a:ext>
            </a:extLst>
          </p:cNvPr>
          <p:cNvSpPr/>
          <p:nvPr/>
        </p:nvSpPr>
        <p:spPr>
          <a:xfrm>
            <a:off x="7760470" y="4789332"/>
            <a:ext cx="172216" cy="172216"/>
          </a:xfrm>
          <a:prstGeom prst="ellipse">
            <a:avLst/>
          </a:prstGeom>
          <a:solidFill>
            <a:srgbClr val="00A8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4157C5C-EB54-4054-891C-EDF689CEA9DF}"/>
              </a:ext>
            </a:extLst>
          </p:cNvPr>
          <p:cNvGrpSpPr/>
          <p:nvPr/>
        </p:nvGrpSpPr>
        <p:grpSpPr>
          <a:xfrm>
            <a:off x="4278199" y="4157136"/>
            <a:ext cx="1916610" cy="1761369"/>
            <a:chOff x="-2038999" y="2548315"/>
            <a:chExt cx="1916610" cy="1761369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4EDB3B37-7D96-424B-B6BD-6339359C1AA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038999" y="2548315"/>
              <a:ext cx="1916610" cy="1761369"/>
            </a:xfrm>
            <a:prstGeom prst="rect">
              <a:avLst/>
            </a:prstGeom>
          </p:spPr>
        </p:pic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FAC0B2CA-A4C3-40B5-B6EC-2958F93579EA}"/>
                </a:ext>
              </a:extLst>
            </p:cNvPr>
            <p:cNvGrpSpPr/>
            <p:nvPr/>
          </p:nvGrpSpPr>
          <p:grpSpPr>
            <a:xfrm>
              <a:off x="-1914566" y="3320873"/>
              <a:ext cx="523114" cy="526659"/>
              <a:chOff x="4562101" y="5218723"/>
              <a:chExt cx="523114" cy="526659"/>
            </a:xfrm>
          </p:grpSpPr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703AA592-D4B2-476F-A053-A7722BD387FD}"/>
                  </a:ext>
                </a:extLst>
              </p:cNvPr>
              <p:cNvSpPr/>
              <p:nvPr/>
            </p:nvSpPr>
            <p:spPr>
              <a:xfrm>
                <a:off x="4562101" y="5573166"/>
                <a:ext cx="172216" cy="172216"/>
              </a:xfrm>
              <a:prstGeom prst="ellipse">
                <a:avLst/>
              </a:prstGeom>
              <a:solidFill>
                <a:srgbClr val="F0821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A8FABA68-A93D-4B21-8D06-D26AB7144910}"/>
                  </a:ext>
                </a:extLst>
              </p:cNvPr>
              <p:cNvSpPr/>
              <p:nvPr/>
            </p:nvSpPr>
            <p:spPr>
              <a:xfrm>
                <a:off x="4734317" y="5573166"/>
                <a:ext cx="172216" cy="172216"/>
              </a:xfrm>
              <a:prstGeom prst="ellipse">
                <a:avLst/>
              </a:prstGeom>
              <a:solidFill>
                <a:srgbClr val="F0821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BC4560DD-5708-48DF-AC86-0B3540F7728E}"/>
                  </a:ext>
                </a:extLst>
              </p:cNvPr>
              <p:cNvSpPr/>
              <p:nvPr/>
            </p:nvSpPr>
            <p:spPr>
              <a:xfrm>
                <a:off x="4562101" y="5394276"/>
                <a:ext cx="172216" cy="172216"/>
              </a:xfrm>
              <a:prstGeom prst="ellipse">
                <a:avLst/>
              </a:prstGeom>
              <a:solidFill>
                <a:srgbClr val="00A8E7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63CDFBEA-4BEA-4968-8B4E-81021CD82DF8}"/>
                  </a:ext>
                </a:extLst>
              </p:cNvPr>
              <p:cNvSpPr/>
              <p:nvPr/>
            </p:nvSpPr>
            <p:spPr>
              <a:xfrm>
                <a:off x="4734317" y="5394276"/>
                <a:ext cx="172216" cy="172216"/>
              </a:xfrm>
              <a:prstGeom prst="ellipse">
                <a:avLst/>
              </a:prstGeom>
              <a:solidFill>
                <a:srgbClr val="00A8E7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" name="Oval 92">
                <a:extLst>
                  <a:ext uri="{FF2B5EF4-FFF2-40B4-BE49-F238E27FC236}">
                    <a16:creationId xmlns:a16="http://schemas.microsoft.com/office/drawing/2014/main" id="{0C118FD4-771D-4328-AA76-193AF830A57A}"/>
                  </a:ext>
                </a:extLst>
              </p:cNvPr>
              <p:cNvSpPr/>
              <p:nvPr/>
            </p:nvSpPr>
            <p:spPr>
              <a:xfrm>
                <a:off x="4912999" y="5573166"/>
                <a:ext cx="172216" cy="172216"/>
              </a:xfrm>
              <a:prstGeom prst="ellipse">
                <a:avLst/>
              </a:prstGeom>
              <a:solidFill>
                <a:srgbClr val="F0821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Oval 93">
                <a:extLst>
                  <a:ext uri="{FF2B5EF4-FFF2-40B4-BE49-F238E27FC236}">
                    <a16:creationId xmlns:a16="http://schemas.microsoft.com/office/drawing/2014/main" id="{51348172-5D4E-4CD7-BFC3-417A7AE61963}"/>
                  </a:ext>
                </a:extLst>
              </p:cNvPr>
              <p:cNvSpPr/>
              <p:nvPr/>
            </p:nvSpPr>
            <p:spPr>
              <a:xfrm>
                <a:off x="4912999" y="5394276"/>
                <a:ext cx="172216" cy="172216"/>
              </a:xfrm>
              <a:prstGeom prst="ellipse">
                <a:avLst/>
              </a:prstGeom>
              <a:solidFill>
                <a:srgbClr val="00A8E7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Oval 94">
                <a:extLst>
                  <a:ext uri="{FF2B5EF4-FFF2-40B4-BE49-F238E27FC236}">
                    <a16:creationId xmlns:a16="http://schemas.microsoft.com/office/drawing/2014/main" id="{C1AED575-DF77-45AD-8001-CE2154880AB4}"/>
                  </a:ext>
                </a:extLst>
              </p:cNvPr>
              <p:cNvSpPr/>
              <p:nvPr/>
            </p:nvSpPr>
            <p:spPr>
              <a:xfrm>
                <a:off x="4734317" y="5218723"/>
                <a:ext cx="172216" cy="172216"/>
              </a:xfrm>
              <a:prstGeom prst="ellipse">
                <a:avLst/>
              </a:prstGeom>
              <a:solidFill>
                <a:srgbClr val="00A8E7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4" name="Rectangle: Rounded Corners 73">
              <a:extLst>
                <a:ext uri="{FF2B5EF4-FFF2-40B4-BE49-F238E27FC236}">
                  <a16:creationId xmlns:a16="http://schemas.microsoft.com/office/drawing/2014/main" id="{C6BA9E0A-12C9-4A13-8821-365E70C543D0}"/>
                </a:ext>
              </a:extLst>
            </p:cNvPr>
            <p:cNvSpPr/>
            <p:nvPr/>
          </p:nvSpPr>
          <p:spPr>
            <a:xfrm>
              <a:off x="-758192" y="3320873"/>
              <a:ext cx="523114" cy="5203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7</a:t>
              </a:r>
              <a:endParaRPr lang="en-GB" dirty="0">
                <a:latin typeface="+mj-lt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7BA2A4BD-C49F-4B4B-8E05-EA604747851C}"/>
              </a:ext>
            </a:extLst>
          </p:cNvPr>
          <p:cNvGrpSpPr/>
          <p:nvPr/>
        </p:nvGrpSpPr>
        <p:grpSpPr>
          <a:xfrm>
            <a:off x="6317720" y="4149431"/>
            <a:ext cx="1916610" cy="1761369"/>
            <a:chOff x="-1538700" y="2346910"/>
            <a:chExt cx="1916610" cy="1761369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FB83A242-7DBD-4889-900F-4F588285AF1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38700" y="2346910"/>
              <a:ext cx="1916610" cy="1761369"/>
            </a:xfrm>
            <a:prstGeom prst="rect">
              <a:avLst/>
            </a:prstGeom>
          </p:spPr>
        </p:pic>
        <p:sp>
          <p:nvSpPr>
            <p:cNvPr id="83" name="Rectangle: Rounded Corners 82">
              <a:extLst>
                <a:ext uri="{FF2B5EF4-FFF2-40B4-BE49-F238E27FC236}">
                  <a16:creationId xmlns:a16="http://schemas.microsoft.com/office/drawing/2014/main" id="{2C474F6D-7CC3-48AB-B9A9-C5EBB5DE2103}"/>
                </a:ext>
              </a:extLst>
            </p:cNvPr>
            <p:cNvSpPr/>
            <p:nvPr/>
          </p:nvSpPr>
          <p:spPr>
            <a:xfrm>
              <a:off x="-1432790" y="3115265"/>
              <a:ext cx="523114" cy="5203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7</a:t>
              </a:r>
              <a:endParaRPr lang="en-GB" dirty="0">
                <a:latin typeface="+mj-lt"/>
              </a:endParaRPr>
            </a:p>
          </p:txBody>
        </p: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1BB8BB8D-9912-4D43-B441-95ABFA0FB327}"/>
                </a:ext>
              </a:extLst>
            </p:cNvPr>
            <p:cNvGrpSpPr/>
            <p:nvPr/>
          </p:nvGrpSpPr>
          <p:grpSpPr>
            <a:xfrm>
              <a:off x="-256874" y="3116241"/>
              <a:ext cx="523114" cy="526659"/>
              <a:chOff x="7769229" y="5065557"/>
              <a:chExt cx="523114" cy="526659"/>
            </a:xfrm>
          </p:grpSpPr>
          <p:sp>
            <p:nvSpPr>
              <p:cNvPr id="97" name="Oval 96">
                <a:extLst>
                  <a:ext uri="{FF2B5EF4-FFF2-40B4-BE49-F238E27FC236}">
                    <a16:creationId xmlns:a16="http://schemas.microsoft.com/office/drawing/2014/main" id="{7C0E3DFF-B26F-452F-A666-DDD6F7958D86}"/>
                  </a:ext>
                </a:extLst>
              </p:cNvPr>
              <p:cNvSpPr/>
              <p:nvPr/>
            </p:nvSpPr>
            <p:spPr>
              <a:xfrm>
                <a:off x="7769229" y="5420000"/>
                <a:ext cx="172216" cy="172216"/>
              </a:xfrm>
              <a:prstGeom prst="ellipse">
                <a:avLst/>
              </a:prstGeom>
              <a:solidFill>
                <a:srgbClr val="F0821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" name="Oval 97">
                <a:extLst>
                  <a:ext uri="{FF2B5EF4-FFF2-40B4-BE49-F238E27FC236}">
                    <a16:creationId xmlns:a16="http://schemas.microsoft.com/office/drawing/2014/main" id="{F4851286-DECA-4B41-80D6-863D73DB8F00}"/>
                  </a:ext>
                </a:extLst>
              </p:cNvPr>
              <p:cNvSpPr/>
              <p:nvPr/>
            </p:nvSpPr>
            <p:spPr>
              <a:xfrm>
                <a:off x="7941445" y="5420000"/>
                <a:ext cx="172216" cy="172216"/>
              </a:xfrm>
              <a:prstGeom prst="ellipse">
                <a:avLst/>
              </a:prstGeom>
              <a:solidFill>
                <a:srgbClr val="F0821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9" name="Oval 98">
                <a:extLst>
                  <a:ext uri="{FF2B5EF4-FFF2-40B4-BE49-F238E27FC236}">
                    <a16:creationId xmlns:a16="http://schemas.microsoft.com/office/drawing/2014/main" id="{EC97CF40-8478-458B-BB60-D477A17D5B81}"/>
                  </a:ext>
                </a:extLst>
              </p:cNvPr>
              <p:cNvSpPr/>
              <p:nvPr/>
            </p:nvSpPr>
            <p:spPr>
              <a:xfrm>
                <a:off x="7769229" y="5241110"/>
                <a:ext cx="172216" cy="172216"/>
              </a:xfrm>
              <a:prstGeom prst="ellipse">
                <a:avLst/>
              </a:prstGeom>
              <a:solidFill>
                <a:srgbClr val="00A8E7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Oval 101">
                <a:extLst>
                  <a:ext uri="{FF2B5EF4-FFF2-40B4-BE49-F238E27FC236}">
                    <a16:creationId xmlns:a16="http://schemas.microsoft.com/office/drawing/2014/main" id="{3BF5367E-5D45-4F83-857A-D0C4CECC3AB9}"/>
                  </a:ext>
                </a:extLst>
              </p:cNvPr>
              <p:cNvSpPr/>
              <p:nvPr/>
            </p:nvSpPr>
            <p:spPr>
              <a:xfrm>
                <a:off x="7941445" y="5241110"/>
                <a:ext cx="172216" cy="172216"/>
              </a:xfrm>
              <a:prstGeom prst="ellipse">
                <a:avLst/>
              </a:prstGeom>
              <a:solidFill>
                <a:srgbClr val="00A8E7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Oval 102">
                <a:extLst>
                  <a:ext uri="{FF2B5EF4-FFF2-40B4-BE49-F238E27FC236}">
                    <a16:creationId xmlns:a16="http://schemas.microsoft.com/office/drawing/2014/main" id="{3D663711-D19F-44E1-B71B-8C93E1B39914}"/>
                  </a:ext>
                </a:extLst>
              </p:cNvPr>
              <p:cNvSpPr/>
              <p:nvPr/>
            </p:nvSpPr>
            <p:spPr>
              <a:xfrm>
                <a:off x="8120127" y="5420000"/>
                <a:ext cx="172216" cy="172216"/>
              </a:xfrm>
              <a:prstGeom prst="ellipse">
                <a:avLst/>
              </a:prstGeom>
              <a:solidFill>
                <a:srgbClr val="F0821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Oval 103">
                <a:extLst>
                  <a:ext uri="{FF2B5EF4-FFF2-40B4-BE49-F238E27FC236}">
                    <a16:creationId xmlns:a16="http://schemas.microsoft.com/office/drawing/2014/main" id="{508272C5-9F57-4397-8C73-D0978748D3A7}"/>
                  </a:ext>
                </a:extLst>
              </p:cNvPr>
              <p:cNvSpPr/>
              <p:nvPr/>
            </p:nvSpPr>
            <p:spPr>
              <a:xfrm>
                <a:off x="8120127" y="5241110"/>
                <a:ext cx="172216" cy="172216"/>
              </a:xfrm>
              <a:prstGeom prst="ellipse">
                <a:avLst/>
              </a:prstGeom>
              <a:solidFill>
                <a:srgbClr val="00A8E7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5" name="Oval 104">
                <a:extLst>
                  <a:ext uri="{FF2B5EF4-FFF2-40B4-BE49-F238E27FC236}">
                    <a16:creationId xmlns:a16="http://schemas.microsoft.com/office/drawing/2014/main" id="{9E8A0F20-DA20-4E9F-822C-02E7146A8AE6}"/>
                  </a:ext>
                </a:extLst>
              </p:cNvPr>
              <p:cNvSpPr/>
              <p:nvPr/>
            </p:nvSpPr>
            <p:spPr>
              <a:xfrm>
                <a:off x="7941445" y="5065557"/>
                <a:ext cx="172216" cy="172216"/>
              </a:xfrm>
              <a:prstGeom prst="ellipse">
                <a:avLst/>
              </a:prstGeom>
              <a:solidFill>
                <a:srgbClr val="00A8E7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FC5BE23D-7977-47CC-AB44-5AE44BEE36AC}"/>
              </a:ext>
            </a:extLst>
          </p:cNvPr>
          <p:cNvGrpSpPr/>
          <p:nvPr/>
        </p:nvGrpSpPr>
        <p:grpSpPr>
          <a:xfrm>
            <a:off x="2509422" y="1547858"/>
            <a:ext cx="4186654" cy="817334"/>
            <a:chOff x="2499896" y="1493909"/>
            <a:chExt cx="4511789" cy="880808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4E7E8FF0-4B95-4843-8EE5-A1A4565805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499896" y="1586239"/>
              <a:ext cx="1796921" cy="786151"/>
            </a:xfrm>
            <a:prstGeom prst="rect">
              <a:avLst/>
            </a:prstGeom>
          </p:spPr>
        </p:pic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id="{575EBFAD-C2C0-45AB-A20A-7D4CB543D5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3122" y="1493909"/>
              <a:ext cx="2688563" cy="8808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164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61" grpId="0" animBg="1"/>
      <p:bldP spid="63" grpId="0" animBg="1"/>
      <p:bldP spid="62" grpId="0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5" grpId="0" animBg="1"/>
      <p:bldP spid="85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B730D524-9492-42F8-AD9A-07A89A62E58D}"/>
              </a:ext>
            </a:extLst>
          </p:cNvPr>
          <p:cNvSpPr/>
          <p:nvPr/>
        </p:nvSpPr>
        <p:spPr>
          <a:xfrm>
            <a:off x="755650" y="1520126"/>
            <a:ext cx="7632699" cy="3060264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4C2FB9D-24EA-4B31-BFD8-BF40712797A3}"/>
              </a:ext>
            </a:extLst>
          </p:cNvPr>
          <p:cNvSpPr/>
          <p:nvPr/>
        </p:nvSpPr>
        <p:spPr>
          <a:xfrm>
            <a:off x="755650" y="3429000"/>
            <a:ext cx="7632700" cy="2700338"/>
          </a:xfrm>
          <a:custGeom>
            <a:avLst/>
            <a:gdLst>
              <a:gd name="connsiteX0" fmla="*/ 0 w 7632700"/>
              <a:gd name="connsiteY0" fmla="*/ 0 h 2700338"/>
              <a:gd name="connsiteX1" fmla="*/ 7632700 w 7632700"/>
              <a:gd name="connsiteY1" fmla="*/ 0 h 2700338"/>
              <a:gd name="connsiteX2" fmla="*/ 7632700 w 7632700"/>
              <a:gd name="connsiteY2" fmla="*/ 2700338 h 2700338"/>
              <a:gd name="connsiteX3" fmla="*/ 0 w 7632700"/>
              <a:gd name="connsiteY3" fmla="*/ 2700338 h 2700338"/>
              <a:gd name="connsiteX4" fmla="*/ 0 w 7632700"/>
              <a:gd name="connsiteY4" fmla="*/ 0 h 2700338"/>
              <a:gd name="connsiteX0" fmla="*/ 0 w 7632700"/>
              <a:gd name="connsiteY0" fmla="*/ 1065402 h 2700338"/>
              <a:gd name="connsiteX1" fmla="*/ 7632700 w 7632700"/>
              <a:gd name="connsiteY1" fmla="*/ 0 h 2700338"/>
              <a:gd name="connsiteX2" fmla="*/ 7632700 w 7632700"/>
              <a:gd name="connsiteY2" fmla="*/ 2700338 h 2700338"/>
              <a:gd name="connsiteX3" fmla="*/ 0 w 7632700"/>
              <a:gd name="connsiteY3" fmla="*/ 2700338 h 2700338"/>
              <a:gd name="connsiteX4" fmla="*/ 0 w 7632700"/>
              <a:gd name="connsiteY4" fmla="*/ 1065402 h 2700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32700" h="2700338">
                <a:moveTo>
                  <a:pt x="0" y="1065402"/>
                </a:moveTo>
                <a:lnTo>
                  <a:pt x="7632700" y="0"/>
                </a:lnTo>
                <a:lnTo>
                  <a:pt x="7632700" y="2700338"/>
                </a:lnTo>
                <a:lnTo>
                  <a:pt x="0" y="2700338"/>
                </a:lnTo>
                <a:lnTo>
                  <a:pt x="0" y="1065402"/>
                </a:lnTo>
                <a:close/>
              </a:path>
            </a:pathLst>
          </a:cu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74D093C4-092E-4637-8411-F5CAF4EBA9A1}"/>
              </a:ext>
            </a:extLst>
          </p:cNvPr>
          <p:cNvSpPr/>
          <p:nvPr/>
        </p:nvSpPr>
        <p:spPr>
          <a:xfrm>
            <a:off x="3337765" y="2553023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 </a:t>
            </a:r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=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3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+ 4</a:t>
            </a:r>
            <a:endParaRPr lang="en-GB" dirty="0"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8 Facts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7" name="Google Shape;103;p7">
            <a:extLst>
              <a:ext uri="{FF2B5EF4-FFF2-40B4-BE49-F238E27FC236}">
                <a16:creationId xmlns:a16="http://schemas.microsoft.com/office/drawing/2014/main" id="{AEC5257D-7067-4F23-AB45-E0299E62F523}"/>
              </a:ext>
            </a:extLst>
          </p:cNvPr>
          <p:cNvGrpSpPr/>
          <p:nvPr/>
        </p:nvGrpSpPr>
        <p:grpSpPr>
          <a:xfrm>
            <a:off x="7480800" y="622800"/>
            <a:ext cx="1238498" cy="864000"/>
            <a:chOff x="7480751" y="621486"/>
            <a:chExt cx="1238498" cy="864000"/>
          </a:xfrm>
        </p:grpSpPr>
        <p:pic>
          <p:nvPicPr>
            <p:cNvPr id="58" name="Google Shape;104;p7">
              <a:extLst>
                <a:ext uri="{FF2B5EF4-FFF2-40B4-BE49-F238E27FC236}">
                  <a16:creationId xmlns:a16="http://schemas.microsoft.com/office/drawing/2014/main" id="{57B46223-1370-4DE6-928E-49EB83B8087B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Google Shape;105;p7">
              <a:extLst>
                <a:ext uri="{FF2B5EF4-FFF2-40B4-BE49-F238E27FC236}">
                  <a16:creationId xmlns:a16="http://schemas.microsoft.com/office/drawing/2014/main" id="{680F75AD-9AE0-4063-B4E3-87931666336B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Google Shape;106;p7">
              <a:extLst>
                <a:ext uri="{FF2B5EF4-FFF2-40B4-BE49-F238E27FC236}">
                  <a16:creationId xmlns:a16="http://schemas.microsoft.com/office/drawing/2014/main" id="{6A2C79D1-0466-40A6-A579-7ECD097169DD}"/>
                </a:ext>
              </a:extLst>
            </p:cNvPr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3A98E952-0CCE-41C3-98AC-82E72BE677FA}"/>
              </a:ext>
            </a:extLst>
          </p:cNvPr>
          <p:cNvSpPr/>
          <p:nvPr/>
        </p:nvSpPr>
        <p:spPr>
          <a:xfrm>
            <a:off x="1840744" y="2553023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3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+ 4 = 7</a:t>
            </a:r>
            <a:endParaRPr lang="en-GB" dirty="0">
              <a:latin typeface="+mj-lt"/>
            </a:endParaRPr>
          </a:p>
        </p:txBody>
      </p:sp>
      <p:sp>
        <p:nvSpPr>
          <p:cNvPr id="7" name="Rectangle: Rounded Corners 6"/>
          <p:cNvSpPr/>
          <p:nvPr/>
        </p:nvSpPr>
        <p:spPr>
          <a:xfrm>
            <a:off x="5683379" y="1607757"/>
            <a:ext cx="2602439" cy="116071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0" i="0" dirty="0">
                <a:solidFill>
                  <a:srgbClr val="3C4043"/>
                </a:solidFill>
                <a:effectLst/>
                <a:latin typeface="+mj-lt"/>
              </a:rPr>
              <a:t>Can we change the order of the addition calculations?</a:t>
            </a:r>
            <a:endParaRPr lang="en-GB" dirty="0">
              <a:latin typeface="+mj-lt"/>
            </a:endParaRP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846BCDDC-DBB9-439C-856E-FAC0E1AB6516}"/>
              </a:ext>
            </a:extLst>
          </p:cNvPr>
          <p:cNvSpPr/>
          <p:nvPr/>
        </p:nvSpPr>
        <p:spPr>
          <a:xfrm>
            <a:off x="3337765" y="3181331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 </a:t>
            </a:r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=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4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+ 3</a:t>
            </a:r>
            <a:endParaRPr lang="en-GB" dirty="0">
              <a:latin typeface="+mj-lt"/>
            </a:endParaRP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41018155-B9B4-4284-9317-A5DF952267A7}"/>
              </a:ext>
            </a:extLst>
          </p:cNvPr>
          <p:cNvSpPr/>
          <p:nvPr/>
        </p:nvSpPr>
        <p:spPr>
          <a:xfrm>
            <a:off x="1840744" y="3181331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4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+ 3 = 7</a:t>
            </a:r>
            <a:endParaRPr lang="en-GB" dirty="0">
              <a:latin typeface="+mj-lt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CCBAAE7-9F6A-429A-B55D-50F85CBF0524}"/>
              </a:ext>
            </a:extLst>
          </p:cNvPr>
          <p:cNvCxnSpPr>
            <a:cxnSpLocks/>
          </p:cNvCxnSpPr>
          <p:nvPr/>
        </p:nvCxnSpPr>
        <p:spPr>
          <a:xfrm flipV="1">
            <a:off x="755650" y="3429002"/>
            <a:ext cx="7632700" cy="1059920"/>
          </a:xfrm>
          <a:prstGeom prst="line">
            <a:avLst/>
          </a:prstGeom>
          <a:ln w="28575">
            <a:solidFill>
              <a:srgbClr val="0093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30E9C570-BA2F-4637-90ED-1CC646D6E569}"/>
              </a:ext>
            </a:extLst>
          </p:cNvPr>
          <p:cNvSpPr/>
          <p:nvPr/>
        </p:nvSpPr>
        <p:spPr>
          <a:xfrm>
            <a:off x="845266" y="4067700"/>
            <a:ext cx="5376703" cy="85424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Remember, when we add numbers, we can do it in either order and still make the same number.</a:t>
            </a:r>
            <a:endParaRPr lang="en-GB" dirty="0">
              <a:latin typeface="+mj-lt"/>
            </a:endParaRP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020182C6-1888-4786-831D-194DF4B0DCDF}"/>
              </a:ext>
            </a:extLst>
          </p:cNvPr>
          <p:cNvSpPr/>
          <p:nvPr/>
        </p:nvSpPr>
        <p:spPr>
          <a:xfrm>
            <a:off x="848973" y="5099344"/>
            <a:ext cx="3894513" cy="85424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</a:rPr>
              <a:t>Are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there any subtraction facts that the number shapes can show?</a:t>
            </a:r>
            <a:endParaRPr lang="en-GB" dirty="0">
              <a:latin typeface="+mj-lt"/>
            </a:endParaRPr>
          </a:p>
        </p:txBody>
      </p:sp>
      <p:pic>
        <p:nvPicPr>
          <p:cNvPr id="31" name="Picture 30" descr="Background pattern&#10;&#10;Description automatically generated">
            <a:extLst>
              <a:ext uri="{FF2B5EF4-FFF2-40B4-BE49-F238E27FC236}">
                <a16:creationId xmlns:a16="http://schemas.microsoft.com/office/drawing/2014/main" id="{8682356E-E21C-401A-998C-7585BBEA636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762"/>
          <a:stretch/>
        </p:blipFill>
        <p:spPr>
          <a:xfrm>
            <a:off x="738870" y="2188114"/>
            <a:ext cx="4948865" cy="553963"/>
          </a:xfrm>
          <a:prstGeom prst="rect">
            <a:avLst/>
          </a:prstGeom>
        </p:spPr>
      </p:pic>
      <p:pic>
        <p:nvPicPr>
          <p:cNvPr id="27" name="Picture 26" descr="A picture containing shape&#10;&#10;Description automatically generated">
            <a:extLst>
              <a:ext uri="{FF2B5EF4-FFF2-40B4-BE49-F238E27FC236}">
                <a16:creationId xmlns:a16="http://schemas.microsoft.com/office/drawing/2014/main" id="{209F11C0-780D-4B65-B9E7-3CF8B96079D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183" y="4853155"/>
            <a:ext cx="1094633" cy="1157945"/>
          </a:xfrm>
          <a:prstGeom prst="rect">
            <a:avLst/>
          </a:prstGeom>
        </p:spPr>
      </p:pic>
      <p:pic>
        <p:nvPicPr>
          <p:cNvPr id="29" name="Picture 28" descr="Shape&#10;&#10;Description automatically generated">
            <a:extLst>
              <a:ext uri="{FF2B5EF4-FFF2-40B4-BE49-F238E27FC236}">
                <a16:creationId xmlns:a16="http://schemas.microsoft.com/office/drawing/2014/main" id="{E805C1E8-F92A-474B-83D0-FA13DCFA3F4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905" y="4843981"/>
            <a:ext cx="1091589" cy="1157946"/>
          </a:xfrm>
          <a:prstGeom prst="rect">
            <a:avLst/>
          </a:prstGeom>
        </p:spPr>
      </p:pic>
      <p:pic>
        <p:nvPicPr>
          <p:cNvPr id="37" name="Picture 36" descr="A picture containing shape&#10;&#10;Description automatically generated">
            <a:extLst>
              <a:ext uri="{FF2B5EF4-FFF2-40B4-BE49-F238E27FC236}">
                <a16:creationId xmlns:a16="http://schemas.microsoft.com/office/drawing/2014/main" id="{397E8E47-9D8D-452D-9213-C27A5A37117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895" y="4843981"/>
            <a:ext cx="1094633" cy="1157945"/>
          </a:xfrm>
          <a:prstGeom prst="rect">
            <a:avLst/>
          </a:prstGeom>
        </p:spPr>
      </p:pic>
      <p:pic>
        <p:nvPicPr>
          <p:cNvPr id="38" name="Picture 37" descr="Shape&#10;&#10;Description automatically generated">
            <a:extLst>
              <a:ext uri="{FF2B5EF4-FFF2-40B4-BE49-F238E27FC236}">
                <a16:creationId xmlns:a16="http://schemas.microsoft.com/office/drawing/2014/main" id="{101FF6AA-A3F5-41A4-B7B5-2157D451E8A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227" y="4853505"/>
            <a:ext cx="1091589" cy="115794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2DC2F61-B1BD-4A48-8ADD-8FDC1F4BA65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4136" y="1650570"/>
            <a:ext cx="1796921" cy="78615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DD75F83-2119-4D0A-ADD7-C74A0F9D184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362" y="1558240"/>
            <a:ext cx="2688563" cy="88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482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62" grpId="0" animBg="1"/>
      <p:bldP spid="6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B730D524-9492-42F8-AD9A-07A89A62E58D}"/>
              </a:ext>
            </a:extLst>
          </p:cNvPr>
          <p:cNvSpPr/>
          <p:nvPr/>
        </p:nvSpPr>
        <p:spPr>
          <a:xfrm>
            <a:off x="755650" y="1520126"/>
            <a:ext cx="7632699" cy="3060264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4C2FB9D-24EA-4B31-BFD8-BF40712797A3}"/>
              </a:ext>
            </a:extLst>
          </p:cNvPr>
          <p:cNvSpPr/>
          <p:nvPr/>
        </p:nvSpPr>
        <p:spPr>
          <a:xfrm>
            <a:off x="755650" y="3429000"/>
            <a:ext cx="7632700" cy="2700338"/>
          </a:xfrm>
          <a:custGeom>
            <a:avLst/>
            <a:gdLst>
              <a:gd name="connsiteX0" fmla="*/ 0 w 7632700"/>
              <a:gd name="connsiteY0" fmla="*/ 0 h 2700338"/>
              <a:gd name="connsiteX1" fmla="*/ 7632700 w 7632700"/>
              <a:gd name="connsiteY1" fmla="*/ 0 h 2700338"/>
              <a:gd name="connsiteX2" fmla="*/ 7632700 w 7632700"/>
              <a:gd name="connsiteY2" fmla="*/ 2700338 h 2700338"/>
              <a:gd name="connsiteX3" fmla="*/ 0 w 7632700"/>
              <a:gd name="connsiteY3" fmla="*/ 2700338 h 2700338"/>
              <a:gd name="connsiteX4" fmla="*/ 0 w 7632700"/>
              <a:gd name="connsiteY4" fmla="*/ 0 h 2700338"/>
              <a:gd name="connsiteX0" fmla="*/ 0 w 7632700"/>
              <a:gd name="connsiteY0" fmla="*/ 1065402 h 2700338"/>
              <a:gd name="connsiteX1" fmla="*/ 7632700 w 7632700"/>
              <a:gd name="connsiteY1" fmla="*/ 0 h 2700338"/>
              <a:gd name="connsiteX2" fmla="*/ 7632700 w 7632700"/>
              <a:gd name="connsiteY2" fmla="*/ 2700338 h 2700338"/>
              <a:gd name="connsiteX3" fmla="*/ 0 w 7632700"/>
              <a:gd name="connsiteY3" fmla="*/ 2700338 h 2700338"/>
              <a:gd name="connsiteX4" fmla="*/ 0 w 7632700"/>
              <a:gd name="connsiteY4" fmla="*/ 1065402 h 2700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32700" h="2700338">
                <a:moveTo>
                  <a:pt x="0" y="1065402"/>
                </a:moveTo>
                <a:lnTo>
                  <a:pt x="7632700" y="0"/>
                </a:lnTo>
                <a:lnTo>
                  <a:pt x="7632700" y="2700338"/>
                </a:lnTo>
                <a:lnTo>
                  <a:pt x="0" y="2700338"/>
                </a:lnTo>
                <a:lnTo>
                  <a:pt x="0" y="1065402"/>
                </a:lnTo>
                <a:close/>
              </a:path>
            </a:pathLst>
          </a:cu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74D093C4-092E-4637-8411-F5CAF4EBA9A1}"/>
              </a:ext>
            </a:extLst>
          </p:cNvPr>
          <p:cNvSpPr/>
          <p:nvPr/>
        </p:nvSpPr>
        <p:spPr>
          <a:xfrm>
            <a:off x="3337765" y="2553023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4 = 7 - 3</a:t>
            </a:r>
            <a:endParaRPr lang="en-GB" dirty="0"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8 Facts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7" name="Google Shape;103;p7">
            <a:extLst>
              <a:ext uri="{FF2B5EF4-FFF2-40B4-BE49-F238E27FC236}">
                <a16:creationId xmlns:a16="http://schemas.microsoft.com/office/drawing/2014/main" id="{AEC5257D-7067-4F23-AB45-E0299E62F523}"/>
              </a:ext>
            </a:extLst>
          </p:cNvPr>
          <p:cNvGrpSpPr/>
          <p:nvPr/>
        </p:nvGrpSpPr>
        <p:grpSpPr>
          <a:xfrm>
            <a:off x="7480800" y="622800"/>
            <a:ext cx="1238498" cy="864000"/>
            <a:chOff x="7480751" y="621486"/>
            <a:chExt cx="1238498" cy="864000"/>
          </a:xfrm>
        </p:grpSpPr>
        <p:pic>
          <p:nvPicPr>
            <p:cNvPr id="58" name="Google Shape;104;p7">
              <a:extLst>
                <a:ext uri="{FF2B5EF4-FFF2-40B4-BE49-F238E27FC236}">
                  <a16:creationId xmlns:a16="http://schemas.microsoft.com/office/drawing/2014/main" id="{57B46223-1370-4DE6-928E-49EB83B8087B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Google Shape;105;p7">
              <a:extLst>
                <a:ext uri="{FF2B5EF4-FFF2-40B4-BE49-F238E27FC236}">
                  <a16:creationId xmlns:a16="http://schemas.microsoft.com/office/drawing/2014/main" id="{680F75AD-9AE0-4063-B4E3-87931666336B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Google Shape;106;p7">
              <a:extLst>
                <a:ext uri="{FF2B5EF4-FFF2-40B4-BE49-F238E27FC236}">
                  <a16:creationId xmlns:a16="http://schemas.microsoft.com/office/drawing/2014/main" id="{6A2C79D1-0466-40A6-A579-7ECD097169DD}"/>
                </a:ext>
              </a:extLst>
            </p:cNvPr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3A98E952-0CCE-41C3-98AC-82E72BE677FA}"/>
              </a:ext>
            </a:extLst>
          </p:cNvPr>
          <p:cNvSpPr/>
          <p:nvPr/>
        </p:nvSpPr>
        <p:spPr>
          <a:xfrm>
            <a:off x="1840744" y="2553023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 – 3 = 4</a:t>
            </a:r>
            <a:endParaRPr lang="en-GB" dirty="0">
              <a:latin typeface="+mj-lt"/>
            </a:endParaRPr>
          </a:p>
        </p:txBody>
      </p:sp>
      <p:sp>
        <p:nvSpPr>
          <p:cNvPr id="7" name="Rectangle: Rounded Corners 6"/>
          <p:cNvSpPr/>
          <p:nvPr/>
        </p:nvSpPr>
        <p:spPr>
          <a:xfrm>
            <a:off x="5683379" y="1614679"/>
            <a:ext cx="2602439" cy="85424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Can we write that another way? </a:t>
            </a:r>
            <a:endParaRPr lang="en-GB" dirty="0">
              <a:latin typeface="+mj-lt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CCBAAE7-9F6A-429A-B55D-50F85CBF0524}"/>
              </a:ext>
            </a:extLst>
          </p:cNvPr>
          <p:cNvCxnSpPr>
            <a:cxnSpLocks/>
          </p:cNvCxnSpPr>
          <p:nvPr/>
        </p:nvCxnSpPr>
        <p:spPr>
          <a:xfrm flipV="1">
            <a:off x="755650" y="3429002"/>
            <a:ext cx="7632700" cy="1059920"/>
          </a:xfrm>
          <a:prstGeom prst="line">
            <a:avLst/>
          </a:prstGeom>
          <a:ln w="28575">
            <a:solidFill>
              <a:srgbClr val="0093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30E9C570-BA2F-4637-90ED-1CC646D6E569}"/>
              </a:ext>
            </a:extLst>
          </p:cNvPr>
          <p:cNvSpPr/>
          <p:nvPr/>
        </p:nvSpPr>
        <p:spPr>
          <a:xfrm>
            <a:off x="845267" y="3958962"/>
            <a:ext cx="3319308" cy="208011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xmlns:lc="http://schemas.openxmlformats.org/drawingml/2006/lockedCanvas" textRoundtripDataId="10"/>
                  </a:ext>
                </a:extLst>
              </a:rPr>
              <a:t>Remember, the equals sign does not mean 'the answer'. The equals sign tells us that the parts on either side are balanced, or are worth </a:t>
            </a:r>
            <a:r>
              <a:rPr lang="en-GB" sz="1800" dirty="0">
                <a:solidFill>
                  <a:schemeClr val="dk1"/>
                </a:solidFill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xmlns:lc="http://schemas.openxmlformats.org/drawingml/2006/lockedCanvas" textRoundtripDataId="10"/>
                  </a:ext>
                </a:extLst>
              </a:rPr>
              <a:t/>
            </a:r>
            <a:br>
              <a:rPr lang="en-GB" sz="1800" dirty="0">
                <a:solidFill>
                  <a:schemeClr val="dk1"/>
                </a:solidFill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xmlns:lc="http://schemas.openxmlformats.org/drawingml/2006/lockedCanvas" textRoundtripDataId="10"/>
                  </a:ext>
                </a:extLst>
              </a:rPr>
            </a:br>
            <a:r>
              <a:rPr lang="en-GB" sz="1800" dirty="0">
                <a:solidFill>
                  <a:schemeClr val="dk1"/>
                </a:solidFill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xmlns:lc="http://schemas.openxmlformats.org/drawingml/2006/lockedCanvas" textRoundtripDataId="10"/>
                  </a:ext>
                </a:extLst>
              </a:rPr>
              <a:t>the same. </a:t>
            </a:r>
            <a:endParaRPr lang="en-GB" sz="1800" dirty="0"/>
          </a:p>
        </p:txBody>
      </p:sp>
      <p:pic>
        <p:nvPicPr>
          <p:cNvPr id="31" name="Picture 30" descr="Background pattern&#10;&#10;Description automatically generated">
            <a:extLst>
              <a:ext uri="{FF2B5EF4-FFF2-40B4-BE49-F238E27FC236}">
                <a16:creationId xmlns:a16="http://schemas.microsoft.com/office/drawing/2014/main" id="{8682356E-E21C-401A-998C-7585BBEA636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762"/>
          <a:stretch/>
        </p:blipFill>
        <p:spPr>
          <a:xfrm>
            <a:off x="738870" y="2188114"/>
            <a:ext cx="4948865" cy="553963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B14E5C3E-EED8-4962-AD77-277D4BA6140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4136" y="1650570"/>
            <a:ext cx="1796921" cy="786151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650993D0-9687-47CF-9CCC-DCBA92D9DD40}"/>
              </a:ext>
            </a:extLst>
          </p:cNvPr>
          <p:cNvGrpSpPr/>
          <p:nvPr/>
        </p:nvGrpSpPr>
        <p:grpSpPr>
          <a:xfrm>
            <a:off x="6337659" y="4150844"/>
            <a:ext cx="1915088" cy="1761369"/>
            <a:chOff x="6337659" y="4150844"/>
            <a:chExt cx="1915088" cy="1761369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5161CD66-94FD-4875-A7A8-89135F2C041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337659" y="4150844"/>
              <a:ext cx="1915088" cy="1761369"/>
            </a:xfrm>
            <a:prstGeom prst="rect">
              <a:avLst/>
            </a:prstGeom>
          </p:spPr>
        </p:pic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64C8B0D0-3CB3-4F93-946B-6CF1903102DD}"/>
                </a:ext>
              </a:extLst>
            </p:cNvPr>
            <p:cNvSpPr/>
            <p:nvPr/>
          </p:nvSpPr>
          <p:spPr>
            <a:xfrm>
              <a:off x="6451475" y="4750982"/>
              <a:ext cx="523114" cy="54299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cs typeface="Arial"/>
                  <a:sym typeface="Arial"/>
                </a:rPr>
                <a:t>4</a:t>
              </a:r>
              <a:endParaRPr lang="en-GB" dirty="0">
                <a:latin typeface="+mj-lt"/>
              </a:endParaRPr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02E2263C-FE11-4B70-94F4-244AF4B36C6D}"/>
                </a:ext>
              </a:extLst>
            </p:cNvPr>
            <p:cNvSpPr/>
            <p:nvPr/>
          </p:nvSpPr>
          <p:spPr>
            <a:xfrm>
              <a:off x="7607304" y="5419973"/>
              <a:ext cx="172216" cy="172216"/>
            </a:xfrm>
            <a:prstGeom prst="ellipse">
              <a:avLst/>
            </a:prstGeom>
            <a:solidFill>
              <a:srgbClr val="F08215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C9A33EC-E2A1-4700-8CE0-BD334A44A2EC}"/>
                </a:ext>
              </a:extLst>
            </p:cNvPr>
            <p:cNvSpPr/>
            <p:nvPr/>
          </p:nvSpPr>
          <p:spPr>
            <a:xfrm>
              <a:off x="7779520" y="5419973"/>
              <a:ext cx="172216" cy="172216"/>
            </a:xfrm>
            <a:prstGeom prst="ellipse">
              <a:avLst/>
            </a:prstGeom>
            <a:solidFill>
              <a:srgbClr val="F08215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D2138A34-CF90-4A93-9DB3-B8EFD9F80E4A}"/>
                </a:ext>
              </a:extLst>
            </p:cNvPr>
            <p:cNvSpPr/>
            <p:nvPr/>
          </p:nvSpPr>
          <p:spPr>
            <a:xfrm>
              <a:off x="7958202" y="5419973"/>
              <a:ext cx="172216" cy="172216"/>
            </a:xfrm>
            <a:prstGeom prst="ellipse">
              <a:avLst/>
            </a:prstGeom>
            <a:solidFill>
              <a:srgbClr val="F08215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12552154-789E-4F06-9426-98ECBFE0259A}"/>
                </a:ext>
              </a:extLst>
            </p:cNvPr>
            <p:cNvSpPr/>
            <p:nvPr/>
          </p:nvSpPr>
          <p:spPr>
            <a:xfrm>
              <a:off x="7958202" y="5241083"/>
              <a:ext cx="172216" cy="1722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D8019D8E-FA8A-4DEA-9F86-9FC5BA89EE93}"/>
              </a:ext>
            </a:extLst>
          </p:cNvPr>
          <p:cNvGrpSpPr/>
          <p:nvPr/>
        </p:nvGrpSpPr>
        <p:grpSpPr>
          <a:xfrm>
            <a:off x="4293192" y="4150844"/>
            <a:ext cx="1915088" cy="1761369"/>
            <a:chOff x="4293192" y="4150844"/>
            <a:chExt cx="1915088" cy="1761369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D83C46DC-FBFB-483B-BFE7-18EF7C44973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flipH="1">
              <a:off x="4293192" y="4150844"/>
              <a:ext cx="1915088" cy="1761369"/>
            </a:xfrm>
            <a:prstGeom prst="rect">
              <a:avLst/>
            </a:prstGeom>
          </p:spPr>
        </p:pic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5A049BF8-0B0E-4CBB-A18A-33883FD1B3AF}"/>
                </a:ext>
              </a:extLst>
            </p:cNvPr>
            <p:cNvSpPr/>
            <p:nvPr/>
          </p:nvSpPr>
          <p:spPr>
            <a:xfrm>
              <a:off x="4409701" y="5421566"/>
              <a:ext cx="172216" cy="172216"/>
            </a:xfrm>
            <a:prstGeom prst="ellipse">
              <a:avLst/>
            </a:prstGeom>
            <a:solidFill>
              <a:srgbClr val="F08215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D94EC89C-0A75-43EA-9F00-EAD2F0BAF362}"/>
                </a:ext>
              </a:extLst>
            </p:cNvPr>
            <p:cNvSpPr/>
            <p:nvPr/>
          </p:nvSpPr>
          <p:spPr>
            <a:xfrm>
              <a:off x="4581917" y="5421566"/>
              <a:ext cx="172216" cy="172216"/>
            </a:xfrm>
            <a:prstGeom prst="ellipse">
              <a:avLst/>
            </a:prstGeom>
            <a:solidFill>
              <a:srgbClr val="F08215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1446B07D-F988-431D-AC03-688A79EED9BC}"/>
                </a:ext>
              </a:extLst>
            </p:cNvPr>
            <p:cNvSpPr/>
            <p:nvPr/>
          </p:nvSpPr>
          <p:spPr>
            <a:xfrm>
              <a:off x="4760599" y="5421566"/>
              <a:ext cx="172216" cy="172216"/>
            </a:xfrm>
            <a:prstGeom prst="ellipse">
              <a:avLst/>
            </a:prstGeom>
            <a:solidFill>
              <a:srgbClr val="F08215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19FF36A0-3CBD-4BE8-99E8-D4B11847E762}"/>
                </a:ext>
              </a:extLst>
            </p:cNvPr>
            <p:cNvSpPr/>
            <p:nvPr/>
          </p:nvSpPr>
          <p:spPr>
            <a:xfrm>
              <a:off x="4760599" y="5242676"/>
              <a:ext cx="172216" cy="1722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Rectangle: Rounded Corners 75">
              <a:extLst>
                <a:ext uri="{FF2B5EF4-FFF2-40B4-BE49-F238E27FC236}">
                  <a16:creationId xmlns:a16="http://schemas.microsoft.com/office/drawing/2014/main" id="{FF3B3E01-68D9-481F-B039-8F7917F4A489}"/>
                </a:ext>
              </a:extLst>
            </p:cNvPr>
            <p:cNvSpPr/>
            <p:nvPr/>
          </p:nvSpPr>
          <p:spPr>
            <a:xfrm>
              <a:off x="5558744" y="4759241"/>
              <a:ext cx="523114" cy="54299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cs typeface="Arial"/>
                  <a:sym typeface="Arial"/>
                </a:rPr>
                <a:t>4</a:t>
              </a:r>
              <a:endParaRPr lang="en-GB" dirty="0">
                <a:latin typeface="+mj-lt"/>
              </a:endParaRPr>
            </a:p>
          </p:txBody>
        </p:sp>
      </p:grpSp>
      <p:sp>
        <p:nvSpPr>
          <p:cNvPr id="44" name="Oval 43">
            <a:extLst>
              <a:ext uri="{FF2B5EF4-FFF2-40B4-BE49-F238E27FC236}">
                <a16:creationId xmlns:a16="http://schemas.microsoft.com/office/drawing/2014/main" id="{4C6A6353-3994-40B1-97BD-E6419059EE08}"/>
              </a:ext>
            </a:extLst>
          </p:cNvPr>
          <p:cNvSpPr/>
          <p:nvPr/>
        </p:nvSpPr>
        <p:spPr>
          <a:xfrm>
            <a:off x="4409701" y="5242676"/>
            <a:ext cx="172216" cy="172216"/>
          </a:xfrm>
          <a:prstGeom prst="ellipse">
            <a:avLst/>
          </a:prstGeom>
          <a:solidFill>
            <a:srgbClr val="00A8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BDF7EE4-31A6-48AE-9245-43A0748F2C0E}"/>
              </a:ext>
            </a:extLst>
          </p:cNvPr>
          <p:cNvSpPr/>
          <p:nvPr/>
        </p:nvSpPr>
        <p:spPr>
          <a:xfrm>
            <a:off x="4581917" y="5242676"/>
            <a:ext cx="172216" cy="172216"/>
          </a:xfrm>
          <a:prstGeom prst="ellipse">
            <a:avLst/>
          </a:prstGeom>
          <a:solidFill>
            <a:srgbClr val="00A8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7DFE7BE8-C061-4ED5-8BD4-5E171F3E9998}"/>
              </a:ext>
            </a:extLst>
          </p:cNvPr>
          <p:cNvSpPr/>
          <p:nvPr/>
        </p:nvSpPr>
        <p:spPr>
          <a:xfrm>
            <a:off x="4581917" y="5067123"/>
            <a:ext cx="172216" cy="172216"/>
          </a:xfrm>
          <a:prstGeom prst="ellipse">
            <a:avLst/>
          </a:prstGeom>
          <a:solidFill>
            <a:srgbClr val="00A8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76D8446-006E-42FC-9C7F-F7E321BD8B79}"/>
              </a:ext>
            </a:extLst>
          </p:cNvPr>
          <p:cNvGrpSpPr/>
          <p:nvPr/>
        </p:nvGrpSpPr>
        <p:grpSpPr>
          <a:xfrm>
            <a:off x="4285049" y="4150051"/>
            <a:ext cx="1916610" cy="1761369"/>
            <a:chOff x="-1613890" y="2548315"/>
            <a:chExt cx="1916610" cy="1761369"/>
          </a:xfrm>
        </p:grpSpPr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D94B73B5-D044-4182-81AE-7DBB422C103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13890" y="2548315"/>
              <a:ext cx="1916610" cy="1761369"/>
            </a:xfrm>
            <a:prstGeom prst="rect">
              <a:avLst/>
            </a:prstGeom>
          </p:spPr>
        </p:pic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D77D4FC9-52AA-4982-A5D5-F16B5AC1413B}"/>
                </a:ext>
              </a:extLst>
            </p:cNvPr>
            <p:cNvGrpSpPr/>
            <p:nvPr/>
          </p:nvGrpSpPr>
          <p:grpSpPr>
            <a:xfrm>
              <a:off x="-1505324" y="3491560"/>
              <a:ext cx="523114" cy="351106"/>
              <a:chOff x="4562101" y="5395076"/>
              <a:chExt cx="523114" cy="351106"/>
            </a:xfrm>
          </p:grpSpPr>
          <p:sp>
            <p:nvSpPr>
              <p:cNvPr id="72" name="Oval 71">
                <a:extLst>
                  <a:ext uri="{FF2B5EF4-FFF2-40B4-BE49-F238E27FC236}">
                    <a16:creationId xmlns:a16="http://schemas.microsoft.com/office/drawing/2014/main" id="{81BF8A8B-D7C4-460C-8E2F-9E7A80291149}"/>
                  </a:ext>
                </a:extLst>
              </p:cNvPr>
              <p:cNvSpPr/>
              <p:nvPr/>
            </p:nvSpPr>
            <p:spPr>
              <a:xfrm>
                <a:off x="4562101" y="5573966"/>
                <a:ext cx="172216" cy="172216"/>
              </a:xfrm>
              <a:prstGeom prst="ellipse">
                <a:avLst/>
              </a:prstGeom>
              <a:solidFill>
                <a:srgbClr val="F0821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DE181CDF-BC11-4D23-A7C9-DF1958BD3758}"/>
                  </a:ext>
                </a:extLst>
              </p:cNvPr>
              <p:cNvSpPr/>
              <p:nvPr/>
            </p:nvSpPr>
            <p:spPr>
              <a:xfrm>
                <a:off x="4734317" y="5573966"/>
                <a:ext cx="172216" cy="172216"/>
              </a:xfrm>
              <a:prstGeom prst="ellipse">
                <a:avLst/>
              </a:prstGeom>
              <a:solidFill>
                <a:srgbClr val="F0821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Oval 73">
                <a:extLst>
                  <a:ext uri="{FF2B5EF4-FFF2-40B4-BE49-F238E27FC236}">
                    <a16:creationId xmlns:a16="http://schemas.microsoft.com/office/drawing/2014/main" id="{19C3C2F4-1F7A-43A8-AF00-AAC02A5073CE}"/>
                  </a:ext>
                </a:extLst>
              </p:cNvPr>
              <p:cNvSpPr/>
              <p:nvPr/>
            </p:nvSpPr>
            <p:spPr>
              <a:xfrm>
                <a:off x="4912999" y="5573966"/>
                <a:ext cx="172216" cy="172216"/>
              </a:xfrm>
              <a:prstGeom prst="ellipse">
                <a:avLst/>
              </a:prstGeom>
              <a:solidFill>
                <a:srgbClr val="F0821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5" name="Oval 74">
                <a:extLst>
                  <a:ext uri="{FF2B5EF4-FFF2-40B4-BE49-F238E27FC236}">
                    <a16:creationId xmlns:a16="http://schemas.microsoft.com/office/drawing/2014/main" id="{956476F8-4795-40D8-898E-D17EB212EDAC}"/>
                  </a:ext>
                </a:extLst>
              </p:cNvPr>
              <p:cNvSpPr/>
              <p:nvPr/>
            </p:nvSpPr>
            <p:spPr>
              <a:xfrm>
                <a:off x="4912999" y="5395076"/>
                <a:ext cx="172216" cy="172216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7293AB4C-0B51-4CAA-8242-6CEDE1EB3773}"/>
                </a:ext>
              </a:extLst>
            </p:cNvPr>
            <p:cNvSpPr/>
            <p:nvPr/>
          </p:nvSpPr>
          <p:spPr>
            <a:xfrm>
              <a:off x="-329168" y="3287769"/>
              <a:ext cx="523114" cy="54299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cs typeface="Arial"/>
                  <a:sym typeface="Arial"/>
                </a:rPr>
                <a:t>4</a:t>
              </a:r>
              <a:endParaRPr lang="en-GB" dirty="0">
                <a:latin typeface="+mj-lt"/>
              </a:endParaRPr>
            </a:p>
          </p:txBody>
        </p:sp>
      </p:grpSp>
      <p:sp>
        <p:nvSpPr>
          <p:cNvPr id="54" name="Oval 53">
            <a:extLst>
              <a:ext uri="{FF2B5EF4-FFF2-40B4-BE49-F238E27FC236}">
                <a16:creationId xmlns:a16="http://schemas.microsoft.com/office/drawing/2014/main" id="{70A60855-782A-4BEA-8A20-697EAEF65ECF}"/>
              </a:ext>
            </a:extLst>
          </p:cNvPr>
          <p:cNvSpPr/>
          <p:nvPr/>
        </p:nvSpPr>
        <p:spPr>
          <a:xfrm>
            <a:off x="7616829" y="5250635"/>
            <a:ext cx="172216" cy="172216"/>
          </a:xfrm>
          <a:prstGeom prst="ellipse">
            <a:avLst/>
          </a:prstGeom>
          <a:solidFill>
            <a:srgbClr val="00A8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707BA4D9-F99E-44C1-BA86-26F5DBB9512F}"/>
              </a:ext>
            </a:extLst>
          </p:cNvPr>
          <p:cNvSpPr/>
          <p:nvPr/>
        </p:nvSpPr>
        <p:spPr>
          <a:xfrm>
            <a:off x="7789045" y="5250635"/>
            <a:ext cx="172216" cy="172216"/>
          </a:xfrm>
          <a:prstGeom prst="ellipse">
            <a:avLst/>
          </a:prstGeom>
          <a:solidFill>
            <a:srgbClr val="00A8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6E18DEC3-4BB8-4FA5-95E3-A53214A6A9AA}"/>
              </a:ext>
            </a:extLst>
          </p:cNvPr>
          <p:cNvSpPr/>
          <p:nvPr/>
        </p:nvSpPr>
        <p:spPr>
          <a:xfrm>
            <a:off x="7789045" y="5075082"/>
            <a:ext cx="172216" cy="172216"/>
          </a:xfrm>
          <a:prstGeom prst="ellipse">
            <a:avLst/>
          </a:prstGeom>
          <a:solidFill>
            <a:srgbClr val="00A8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1991775-ED17-4B9B-B59B-AD742614FA08}"/>
              </a:ext>
            </a:extLst>
          </p:cNvPr>
          <p:cNvGrpSpPr/>
          <p:nvPr/>
        </p:nvGrpSpPr>
        <p:grpSpPr>
          <a:xfrm>
            <a:off x="6336139" y="4151317"/>
            <a:ext cx="1916610" cy="1761369"/>
            <a:chOff x="-1520714" y="1526058"/>
            <a:chExt cx="1916610" cy="1761369"/>
          </a:xfrm>
        </p:grpSpPr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B8BCEB34-6D8C-4E88-A216-4A56D584DCD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20714" y="1526058"/>
              <a:ext cx="1916610" cy="1761369"/>
            </a:xfrm>
            <a:prstGeom prst="rect">
              <a:avLst/>
            </a:prstGeom>
          </p:spPr>
        </p:pic>
        <p:sp>
          <p:nvSpPr>
            <p:cNvPr id="78" name="Rectangle: Rounded Corners 77">
              <a:extLst>
                <a:ext uri="{FF2B5EF4-FFF2-40B4-BE49-F238E27FC236}">
                  <a16:creationId xmlns:a16="http://schemas.microsoft.com/office/drawing/2014/main" id="{B7EAD5A0-868C-4192-8439-5AAA9EEF297C}"/>
                </a:ext>
              </a:extLst>
            </p:cNvPr>
            <p:cNvSpPr/>
            <p:nvPr/>
          </p:nvSpPr>
          <p:spPr>
            <a:xfrm>
              <a:off x="-1406137" y="2277061"/>
              <a:ext cx="523114" cy="54299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cs typeface="Arial"/>
                  <a:sym typeface="Arial"/>
                </a:rPr>
                <a:t>4</a:t>
              </a:r>
              <a:endParaRPr lang="en-GB" dirty="0">
                <a:latin typeface="+mj-lt"/>
              </a:endParaRPr>
            </a:p>
          </p:txBody>
        </p: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89DDAA32-22DA-4367-9F79-A34CD7621714}"/>
                </a:ext>
              </a:extLst>
            </p:cNvPr>
            <p:cNvGrpSpPr/>
            <p:nvPr/>
          </p:nvGrpSpPr>
          <p:grpSpPr>
            <a:xfrm>
              <a:off x="-240783" y="2463924"/>
              <a:ext cx="523114" cy="351106"/>
              <a:chOff x="873348" y="3730245"/>
              <a:chExt cx="776385" cy="521098"/>
            </a:xfrm>
          </p:grpSpPr>
          <p:sp>
            <p:nvSpPr>
              <p:cNvPr id="80" name="Oval 79">
                <a:extLst>
                  <a:ext uri="{FF2B5EF4-FFF2-40B4-BE49-F238E27FC236}">
                    <a16:creationId xmlns:a16="http://schemas.microsoft.com/office/drawing/2014/main" id="{E7A657C7-61A5-4DF3-B6CE-73FD5F40D9F4}"/>
                  </a:ext>
                </a:extLst>
              </p:cNvPr>
              <p:cNvSpPr/>
              <p:nvPr/>
            </p:nvSpPr>
            <p:spPr>
              <a:xfrm>
                <a:off x="873348" y="3995747"/>
                <a:ext cx="255596" cy="255596"/>
              </a:xfrm>
              <a:prstGeom prst="ellipse">
                <a:avLst/>
              </a:prstGeom>
              <a:solidFill>
                <a:srgbClr val="F0821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Oval 80">
                <a:extLst>
                  <a:ext uri="{FF2B5EF4-FFF2-40B4-BE49-F238E27FC236}">
                    <a16:creationId xmlns:a16="http://schemas.microsoft.com/office/drawing/2014/main" id="{2FE8B7FA-58EF-4ED7-A87A-4AC17A9652FD}"/>
                  </a:ext>
                </a:extLst>
              </p:cNvPr>
              <p:cNvSpPr/>
              <p:nvPr/>
            </p:nvSpPr>
            <p:spPr>
              <a:xfrm>
                <a:off x="1128944" y="3995747"/>
                <a:ext cx="255596" cy="255596"/>
              </a:xfrm>
              <a:prstGeom prst="ellipse">
                <a:avLst/>
              </a:prstGeom>
              <a:solidFill>
                <a:srgbClr val="F0821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Oval 83">
                <a:extLst>
                  <a:ext uri="{FF2B5EF4-FFF2-40B4-BE49-F238E27FC236}">
                    <a16:creationId xmlns:a16="http://schemas.microsoft.com/office/drawing/2014/main" id="{E521FE6E-504F-42A5-AF8A-28EFDD57A7F6}"/>
                  </a:ext>
                </a:extLst>
              </p:cNvPr>
              <p:cNvSpPr/>
              <p:nvPr/>
            </p:nvSpPr>
            <p:spPr>
              <a:xfrm>
                <a:off x="1394137" y="3995747"/>
                <a:ext cx="255596" cy="255596"/>
              </a:xfrm>
              <a:prstGeom prst="ellipse">
                <a:avLst/>
              </a:prstGeom>
              <a:solidFill>
                <a:srgbClr val="F0821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Oval 84">
                <a:extLst>
                  <a:ext uri="{FF2B5EF4-FFF2-40B4-BE49-F238E27FC236}">
                    <a16:creationId xmlns:a16="http://schemas.microsoft.com/office/drawing/2014/main" id="{FB23EA71-358F-4A38-89F9-8C1BBE3DD176}"/>
                  </a:ext>
                </a:extLst>
              </p:cNvPr>
              <p:cNvSpPr/>
              <p:nvPr/>
            </p:nvSpPr>
            <p:spPr>
              <a:xfrm>
                <a:off x="1394137" y="3730245"/>
                <a:ext cx="255596" cy="255596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5E0EF183-BD7D-4482-84C5-23792B1FF27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362" y="1558240"/>
            <a:ext cx="2688563" cy="88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3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500"/>
                            </p:stCondLst>
                            <p:childTnLst>
                              <p:par>
                                <p:cTn id="8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" grpId="0" animBg="1"/>
      <p:bldP spid="62" grpId="0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8" grpId="0" animBg="1"/>
      <p:bldP spid="48" grpId="1" animBg="1"/>
      <p:bldP spid="48" grpId="2" animBg="1"/>
      <p:bldP spid="54" grpId="0" animBg="1"/>
      <p:bldP spid="54" grpId="1" animBg="1"/>
      <p:bldP spid="55" grpId="0" animBg="1"/>
      <p:bldP spid="55" grpId="1" animBg="1"/>
      <p:bldP spid="71" grpId="0" animBg="1"/>
      <p:bldP spid="7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B730D524-9492-42F8-AD9A-07A89A62E58D}"/>
              </a:ext>
            </a:extLst>
          </p:cNvPr>
          <p:cNvSpPr/>
          <p:nvPr/>
        </p:nvSpPr>
        <p:spPr>
          <a:xfrm>
            <a:off x="755650" y="1520126"/>
            <a:ext cx="7632699" cy="4609212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 descr="Background pattern&#10;&#10;Description automatically generated">
            <a:extLst>
              <a:ext uri="{FF2B5EF4-FFF2-40B4-BE49-F238E27FC236}">
                <a16:creationId xmlns:a16="http://schemas.microsoft.com/office/drawing/2014/main" id="{8682356E-E21C-401A-998C-7585BBEA63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762"/>
          <a:stretch/>
        </p:blipFill>
        <p:spPr>
          <a:xfrm>
            <a:off x="1051570" y="2916030"/>
            <a:ext cx="7040859" cy="788136"/>
          </a:xfrm>
          <a:prstGeom prst="rect">
            <a:avLst/>
          </a:prstGeom>
        </p:spPr>
      </p:pic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74D093C4-092E-4637-8411-F5CAF4EBA9A1}"/>
              </a:ext>
            </a:extLst>
          </p:cNvPr>
          <p:cNvSpPr/>
          <p:nvPr/>
        </p:nvSpPr>
        <p:spPr>
          <a:xfrm>
            <a:off x="4572000" y="3626361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4 = 7 - 3</a:t>
            </a:r>
            <a:endParaRPr lang="en-GB" dirty="0"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8 Facts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7" name="Google Shape;103;p7">
            <a:extLst>
              <a:ext uri="{FF2B5EF4-FFF2-40B4-BE49-F238E27FC236}">
                <a16:creationId xmlns:a16="http://schemas.microsoft.com/office/drawing/2014/main" id="{AEC5257D-7067-4F23-AB45-E0299E62F523}"/>
              </a:ext>
            </a:extLst>
          </p:cNvPr>
          <p:cNvGrpSpPr/>
          <p:nvPr/>
        </p:nvGrpSpPr>
        <p:grpSpPr>
          <a:xfrm>
            <a:off x="7480800" y="622800"/>
            <a:ext cx="1238498" cy="864000"/>
            <a:chOff x="7480751" y="621486"/>
            <a:chExt cx="1238498" cy="864000"/>
          </a:xfrm>
        </p:grpSpPr>
        <p:pic>
          <p:nvPicPr>
            <p:cNvPr id="58" name="Google Shape;104;p7">
              <a:extLst>
                <a:ext uri="{FF2B5EF4-FFF2-40B4-BE49-F238E27FC236}">
                  <a16:creationId xmlns:a16="http://schemas.microsoft.com/office/drawing/2014/main" id="{57B46223-1370-4DE6-928E-49EB83B8087B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Google Shape;105;p7">
              <a:extLst>
                <a:ext uri="{FF2B5EF4-FFF2-40B4-BE49-F238E27FC236}">
                  <a16:creationId xmlns:a16="http://schemas.microsoft.com/office/drawing/2014/main" id="{680F75AD-9AE0-4063-B4E3-87931666336B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Google Shape;106;p7">
              <a:extLst>
                <a:ext uri="{FF2B5EF4-FFF2-40B4-BE49-F238E27FC236}">
                  <a16:creationId xmlns:a16="http://schemas.microsoft.com/office/drawing/2014/main" id="{6A2C79D1-0466-40A6-A579-7ECD097169DD}"/>
                </a:ext>
              </a:extLst>
            </p:cNvPr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3A98E952-0CCE-41C3-98AC-82E72BE677FA}"/>
              </a:ext>
            </a:extLst>
          </p:cNvPr>
          <p:cNvSpPr/>
          <p:nvPr/>
        </p:nvSpPr>
        <p:spPr>
          <a:xfrm>
            <a:off x="3074979" y="3626361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 – 3 = 4</a:t>
            </a:r>
            <a:endParaRPr lang="en-GB" dirty="0">
              <a:latin typeface="+mj-lt"/>
            </a:endParaRPr>
          </a:p>
        </p:txBody>
      </p:sp>
      <p:sp>
        <p:nvSpPr>
          <p:cNvPr id="7" name="Rectangle: Rounded Corners 6"/>
          <p:cNvSpPr/>
          <p:nvPr/>
        </p:nvSpPr>
        <p:spPr>
          <a:xfrm>
            <a:off x="869373" y="5159624"/>
            <a:ext cx="7416445" cy="85424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Is there another subtraction fact that this picture shows? </a:t>
            </a:r>
          </a:p>
          <a:p>
            <a:pPr algn="ctr"/>
            <a:r>
              <a:rPr lang="en-GB" sz="1800" b="1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Write it both ways. </a:t>
            </a:r>
            <a:endParaRPr lang="en-GB" b="1" dirty="0">
              <a:latin typeface="+mj-lt"/>
            </a:endParaRP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8840BDE8-43B8-4A9F-A88F-5B52ED82D17B}"/>
              </a:ext>
            </a:extLst>
          </p:cNvPr>
          <p:cNvSpPr/>
          <p:nvPr/>
        </p:nvSpPr>
        <p:spPr>
          <a:xfrm>
            <a:off x="4572000" y="4336257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3</a:t>
            </a:r>
            <a:r>
              <a:rPr lang="en-GB" sz="1800" b="1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= 7 - 4</a:t>
            </a:r>
            <a:endParaRPr lang="en-GB" b="1" dirty="0">
              <a:latin typeface="+mj-lt"/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11E6C6CF-84C0-4644-888E-B38A7C3B84AD}"/>
              </a:ext>
            </a:extLst>
          </p:cNvPr>
          <p:cNvSpPr/>
          <p:nvPr/>
        </p:nvSpPr>
        <p:spPr>
          <a:xfrm>
            <a:off x="3074979" y="4336257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b="1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 – 4 = 3</a:t>
            </a:r>
            <a:endParaRPr lang="en-GB" b="1" dirty="0"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F17510-118F-44EB-9E22-A2BB1E0AF8D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598" y="2000306"/>
            <a:ext cx="3907875" cy="12802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3A2A171-B452-4E33-8E35-3017385A109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898" y="2129729"/>
            <a:ext cx="2633700" cy="115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848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4" grpId="0" animBg="1"/>
      <p:bldP spid="7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B730D524-9492-42F8-AD9A-07A89A62E58D}"/>
              </a:ext>
            </a:extLst>
          </p:cNvPr>
          <p:cNvSpPr/>
          <p:nvPr/>
        </p:nvSpPr>
        <p:spPr>
          <a:xfrm>
            <a:off x="755650" y="1520126"/>
            <a:ext cx="7632699" cy="4609212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 descr="Background pattern&#10;&#10;Description automatically generated">
            <a:extLst>
              <a:ext uri="{FF2B5EF4-FFF2-40B4-BE49-F238E27FC236}">
                <a16:creationId xmlns:a16="http://schemas.microsoft.com/office/drawing/2014/main" id="{8682356E-E21C-401A-998C-7585BBEA63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762"/>
          <a:stretch/>
        </p:blipFill>
        <p:spPr>
          <a:xfrm>
            <a:off x="1051570" y="2479744"/>
            <a:ext cx="7040859" cy="788136"/>
          </a:xfrm>
          <a:prstGeom prst="rect">
            <a:avLst/>
          </a:prstGeom>
        </p:spPr>
      </p:pic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74D093C4-092E-4637-8411-F5CAF4EBA9A1}"/>
              </a:ext>
            </a:extLst>
          </p:cNvPr>
          <p:cNvSpPr/>
          <p:nvPr/>
        </p:nvSpPr>
        <p:spPr>
          <a:xfrm>
            <a:off x="4572000" y="2971492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 = 3 + 4</a:t>
            </a:r>
            <a:endParaRPr lang="en-GB" dirty="0"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8 Facts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7" name="Google Shape;103;p7">
            <a:extLst>
              <a:ext uri="{FF2B5EF4-FFF2-40B4-BE49-F238E27FC236}">
                <a16:creationId xmlns:a16="http://schemas.microsoft.com/office/drawing/2014/main" id="{AEC5257D-7067-4F23-AB45-E0299E62F523}"/>
              </a:ext>
            </a:extLst>
          </p:cNvPr>
          <p:cNvGrpSpPr/>
          <p:nvPr/>
        </p:nvGrpSpPr>
        <p:grpSpPr>
          <a:xfrm>
            <a:off x="7480800" y="622800"/>
            <a:ext cx="1238498" cy="864000"/>
            <a:chOff x="7480751" y="621486"/>
            <a:chExt cx="1238498" cy="864000"/>
          </a:xfrm>
        </p:grpSpPr>
        <p:pic>
          <p:nvPicPr>
            <p:cNvPr id="58" name="Google Shape;104;p7">
              <a:extLst>
                <a:ext uri="{FF2B5EF4-FFF2-40B4-BE49-F238E27FC236}">
                  <a16:creationId xmlns:a16="http://schemas.microsoft.com/office/drawing/2014/main" id="{57B46223-1370-4DE6-928E-49EB83B8087B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Google Shape;105;p7">
              <a:extLst>
                <a:ext uri="{FF2B5EF4-FFF2-40B4-BE49-F238E27FC236}">
                  <a16:creationId xmlns:a16="http://schemas.microsoft.com/office/drawing/2014/main" id="{680F75AD-9AE0-4063-B4E3-87931666336B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Google Shape;106;p7">
              <a:extLst>
                <a:ext uri="{FF2B5EF4-FFF2-40B4-BE49-F238E27FC236}">
                  <a16:creationId xmlns:a16="http://schemas.microsoft.com/office/drawing/2014/main" id="{6A2C79D1-0466-40A6-A579-7ECD097169DD}"/>
                </a:ext>
              </a:extLst>
            </p:cNvPr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3A98E952-0CCE-41C3-98AC-82E72BE677FA}"/>
              </a:ext>
            </a:extLst>
          </p:cNvPr>
          <p:cNvSpPr/>
          <p:nvPr/>
        </p:nvSpPr>
        <p:spPr>
          <a:xfrm>
            <a:off x="3074979" y="2971492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3 + 4 = 7 </a:t>
            </a:r>
            <a:endParaRPr lang="en-GB" dirty="0">
              <a:latin typeface="+mj-lt"/>
            </a:endParaRPr>
          </a:p>
        </p:txBody>
      </p:sp>
      <p:sp>
        <p:nvSpPr>
          <p:cNvPr id="7" name="Rectangle: Rounded Corners 6"/>
          <p:cNvSpPr/>
          <p:nvPr/>
        </p:nvSpPr>
        <p:spPr>
          <a:xfrm>
            <a:off x="855677" y="5476893"/>
            <a:ext cx="743014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  <a:extLst>
                  <a:ext uri="http://customooxmlschemas.google.com/">
                    <go:slidesCustomData xmlns:lc="http://schemas.openxmlformats.org/drawingml/2006/lockedCanvas"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11"/>
                  </a:ext>
                </a:extLst>
              </a:rPr>
              <a:t>We call these fact families as they are all related to each other. </a:t>
            </a:r>
            <a:endParaRPr lang="en-GB" dirty="0">
              <a:latin typeface="+mj-lt"/>
            </a:endParaRP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8840BDE8-43B8-4A9F-A88F-5B52ED82D17B}"/>
              </a:ext>
            </a:extLst>
          </p:cNvPr>
          <p:cNvSpPr/>
          <p:nvPr/>
        </p:nvSpPr>
        <p:spPr>
          <a:xfrm>
            <a:off x="4572000" y="3597498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 = 4 + 3</a:t>
            </a:r>
            <a:endParaRPr lang="en-GB" dirty="0">
              <a:latin typeface="+mj-lt"/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11E6C6CF-84C0-4644-888E-B38A7C3B84AD}"/>
              </a:ext>
            </a:extLst>
          </p:cNvPr>
          <p:cNvSpPr/>
          <p:nvPr/>
        </p:nvSpPr>
        <p:spPr>
          <a:xfrm>
            <a:off x="3074979" y="3597498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4 + 3 = 7</a:t>
            </a:r>
            <a:endParaRPr lang="en-GB" dirty="0">
              <a:latin typeface="+mj-lt"/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F11EA551-621B-4C66-B841-024B0D8A11D0}"/>
              </a:ext>
            </a:extLst>
          </p:cNvPr>
          <p:cNvSpPr/>
          <p:nvPr/>
        </p:nvSpPr>
        <p:spPr>
          <a:xfrm>
            <a:off x="4572000" y="4219448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3 = 7 – 4</a:t>
            </a:r>
            <a:endParaRPr lang="en-GB" dirty="0">
              <a:latin typeface="+mj-lt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49874520-54B9-46CD-B383-ADF5016EEE69}"/>
              </a:ext>
            </a:extLst>
          </p:cNvPr>
          <p:cNvSpPr/>
          <p:nvPr/>
        </p:nvSpPr>
        <p:spPr>
          <a:xfrm>
            <a:off x="3074979" y="4219448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 – 4 = 3</a:t>
            </a:r>
            <a:endParaRPr lang="en-GB" dirty="0">
              <a:latin typeface="+mj-lt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99FA6C3B-CFB1-4B20-B583-AEBBAD5917DD}"/>
              </a:ext>
            </a:extLst>
          </p:cNvPr>
          <p:cNvSpPr/>
          <p:nvPr/>
        </p:nvSpPr>
        <p:spPr>
          <a:xfrm>
            <a:off x="4572000" y="4837065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4 = 7 – 3</a:t>
            </a:r>
            <a:endParaRPr lang="en-GB" dirty="0">
              <a:latin typeface="+mj-lt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3B11D4D0-DCD6-4239-89F5-54E2CDAB028D}"/>
              </a:ext>
            </a:extLst>
          </p:cNvPr>
          <p:cNvSpPr/>
          <p:nvPr/>
        </p:nvSpPr>
        <p:spPr>
          <a:xfrm>
            <a:off x="3074979" y="4837065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 – 3 = 4</a:t>
            </a:r>
            <a:endParaRPr lang="en-GB" dirty="0"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ACAFD8-ED31-4B4C-A51E-5B153A597C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168" y="1679647"/>
            <a:ext cx="2633700" cy="11522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905E46-6019-471B-96D9-AE7610BBE3C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868" y="1571467"/>
            <a:ext cx="3907875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447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63" grpId="0" animBg="1"/>
      <p:bldP spid="64" grpId="0" animBg="1"/>
      <p:bldP spid="72" grpId="0" animBg="1"/>
      <p:bldP spid="30" grpId="0" animBg="1"/>
      <p:bldP spid="32" grpId="0" animBg="1"/>
      <p:bldP spid="33" grpId="0" animBg="1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763AF6F-2C67-44A4-8474-21772A261D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18" b="371"/>
          <a:stretch/>
        </p:blipFill>
        <p:spPr>
          <a:xfrm>
            <a:off x="755650" y="1519523"/>
            <a:ext cx="7632699" cy="4609815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C4E1DFF-BF8B-46E3-9B4A-82C0931F4589}"/>
              </a:ext>
            </a:extLst>
          </p:cNvPr>
          <p:cNvSpPr/>
          <p:nvPr/>
        </p:nvSpPr>
        <p:spPr>
          <a:xfrm>
            <a:off x="755650" y="2067935"/>
            <a:ext cx="5611594" cy="2722131"/>
          </a:xfrm>
          <a:prstGeom prst="round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ED80499-8EB8-4645-A5E8-6D5AEB3EE07E}"/>
              </a:ext>
            </a:extLst>
          </p:cNvPr>
          <p:cNvGrpSpPr/>
          <p:nvPr/>
        </p:nvGrpSpPr>
        <p:grpSpPr>
          <a:xfrm>
            <a:off x="980975" y="2245812"/>
            <a:ext cx="2236324" cy="2395778"/>
            <a:chOff x="980975" y="2245812"/>
            <a:chExt cx="2236324" cy="2395778"/>
          </a:xfrm>
        </p:grpSpPr>
        <p:sp>
          <p:nvSpPr>
            <p:cNvPr id="63" name="Rectangle: Rounded Corners 62">
              <a:extLst>
                <a:ext uri="{FF2B5EF4-FFF2-40B4-BE49-F238E27FC236}">
                  <a16:creationId xmlns:a16="http://schemas.microsoft.com/office/drawing/2014/main" id="{3A98E952-0CCE-41C3-98AC-82E72BE677FA}"/>
                </a:ext>
              </a:extLst>
            </p:cNvPr>
            <p:cNvSpPr/>
            <p:nvPr/>
          </p:nvSpPr>
          <p:spPr>
            <a:xfrm>
              <a:off x="980977" y="224581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86EA87A4-9B9F-4925-B66E-24DFFB5019ED}"/>
                </a:ext>
              </a:extLst>
            </p:cNvPr>
            <p:cNvSpPr/>
            <p:nvPr/>
          </p:nvSpPr>
          <p:spPr>
            <a:xfrm>
              <a:off x="980976" y="2863304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06B3D243-712F-4A34-A6B2-73CBCE7FF8D3}"/>
                </a:ext>
              </a:extLst>
            </p:cNvPr>
            <p:cNvSpPr/>
            <p:nvPr/>
          </p:nvSpPr>
          <p:spPr>
            <a:xfrm>
              <a:off x="980976" y="3480795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615027BD-066A-477B-B346-28B8990A0339}"/>
                </a:ext>
              </a:extLst>
            </p:cNvPr>
            <p:cNvSpPr/>
            <p:nvPr/>
          </p:nvSpPr>
          <p:spPr>
            <a:xfrm>
              <a:off x="980975" y="4093811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7E943CF2-10E0-4944-8194-DE2FC71C814D}"/>
                </a:ext>
              </a:extLst>
            </p:cNvPr>
            <p:cNvSpPr/>
            <p:nvPr/>
          </p:nvSpPr>
          <p:spPr>
            <a:xfrm>
              <a:off x="1829138" y="224581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B6B5C842-7F55-47DA-B0DD-D43301CC4CBC}"/>
                </a:ext>
              </a:extLst>
            </p:cNvPr>
            <p:cNvSpPr/>
            <p:nvPr/>
          </p:nvSpPr>
          <p:spPr>
            <a:xfrm>
              <a:off x="2677299" y="224581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D7634D8B-9F92-4165-8F51-E8C4D33B0F69}"/>
                </a:ext>
              </a:extLst>
            </p:cNvPr>
            <p:cNvSpPr/>
            <p:nvPr/>
          </p:nvSpPr>
          <p:spPr>
            <a:xfrm>
              <a:off x="1829137" y="2863304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8DC15462-32D2-4451-8855-624C79FE4115}"/>
                </a:ext>
              </a:extLst>
            </p:cNvPr>
            <p:cNvSpPr/>
            <p:nvPr/>
          </p:nvSpPr>
          <p:spPr>
            <a:xfrm>
              <a:off x="2677298" y="2863304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6A645EFB-95F4-49AC-832B-9FE3C57EF424}"/>
                </a:ext>
              </a:extLst>
            </p:cNvPr>
            <p:cNvSpPr/>
            <p:nvPr/>
          </p:nvSpPr>
          <p:spPr>
            <a:xfrm>
              <a:off x="1829137" y="3480795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D2366932-2DDB-46AD-8035-F908C189B7A4}"/>
                </a:ext>
              </a:extLst>
            </p:cNvPr>
            <p:cNvSpPr/>
            <p:nvPr/>
          </p:nvSpPr>
          <p:spPr>
            <a:xfrm>
              <a:off x="2677298" y="3480795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554FDEF0-0510-474F-A7D0-9B704965DDEB}"/>
                </a:ext>
              </a:extLst>
            </p:cNvPr>
            <p:cNvSpPr/>
            <p:nvPr/>
          </p:nvSpPr>
          <p:spPr>
            <a:xfrm>
              <a:off x="1829136" y="4093811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45B49FB3-8983-46F8-94B1-332AE7CA18FD}"/>
                </a:ext>
              </a:extLst>
            </p:cNvPr>
            <p:cNvSpPr/>
            <p:nvPr/>
          </p:nvSpPr>
          <p:spPr>
            <a:xfrm>
              <a:off x="2677297" y="4093811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4889F83A-29C6-46C4-9C43-9801A5A00BE6}"/>
              </a:ext>
            </a:extLst>
          </p:cNvPr>
          <p:cNvGrpSpPr/>
          <p:nvPr/>
        </p:nvGrpSpPr>
        <p:grpSpPr>
          <a:xfrm>
            <a:off x="3905501" y="2246809"/>
            <a:ext cx="2236324" cy="2395778"/>
            <a:chOff x="3905501" y="2246809"/>
            <a:chExt cx="2236324" cy="2395778"/>
          </a:xfrm>
        </p:grpSpPr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9973573A-F079-45D8-A188-360D7C013BFC}"/>
                </a:ext>
              </a:extLst>
            </p:cNvPr>
            <p:cNvSpPr/>
            <p:nvPr/>
          </p:nvSpPr>
          <p:spPr>
            <a:xfrm>
              <a:off x="3905503" y="224680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A92C3041-8321-4C47-A958-8AAFA97422C0}"/>
                </a:ext>
              </a:extLst>
            </p:cNvPr>
            <p:cNvSpPr/>
            <p:nvPr/>
          </p:nvSpPr>
          <p:spPr>
            <a:xfrm>
              <a:off x="3905502" y="2864301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id="{2E1E0E21-1EC8-4079-BA5C-FC0472F0019A}"/>
                </a:ext>
              </a:extLst>
            </p:cNvPr>
            <p:cNvSpPr/>
            <p:nvPr/>
          </p:nvSpPr>
          <p:spPr>
            <a:xfrm>
              <a:off x="3905502" y="348179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56" name="Rectangle: Rounded Corners 55">
              <a:extLst>
                <a:ext uri="{FF2B5EF4-FFF2-40B4-BE49-F238E27FC236}">
                  <a16:creationId xmlns:a16="http://schemas.microsoft.com/office/drawing/2014/main" id="{18B66B97-6232-4557-A349-BFE149AD4C90}"/>
                </a:ext>
              </a:extLst>
            </p:cNvPr>
            <p:cNvSpPr/>
            <p:nvPr/>
          </p:nvSpPr>
          <p:spPr>
            <a:xfrm>
              <a:off x="3905501" y="4094808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62" name="Rectangle: Rounded Corners 61">
              <a:extLst>
                <a:ext uri="{FF2B5EF4-FFF2-40B4-BE49-F238E27FC236}">
                  <a16:creationId xmlns:a16="http://schemas.microsoft.com/office/drawing/2014/main" id="{53420487-26BE-486F-958E-573C80AC48DB}"/>
                </a:ext>
              </a:extLst>
            </p:cNvPr>
            <p:cNvSpPr/>
            <p:nvPr/>
          </p:nvSpPr>
          <p:spPr>
            <a:xfrm>
              <a:off x="4753664" y="224680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71" name="Rectangle: Rounded Corners 70">
              <a:extLst>
                <a:ext uri="{FF2B5EF4-FFF2-40B4-BE49-F238E27FC236}">
                  <a16:creationId xmlns:a16="http://schemas.microsoft.com/office/drawing/2014/main" id="{E9BE7D80-3975-4C2C-A134-6D30FFE10622}"/>
                </a:ext>
              </a:extLst>
            </p:cNvPr>
            <p:cNvSpPr/>
            <p:nvPr/>
          </p:nvSpPr>
          <p:spPr>
            <a:xfrm>
              <a:off x="5601825" y="224680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73" name="Rectangle: Rounded Corners 72">
              <a:extLst>
                <a:ext uri="{FF2B5EF4-FFF2-40B4-BE49-F238E27FC236}">
                  <a16:creationId xmlns:a16="http://schemas.microsoft.com/office/drawing/2014/main" id="{209FDA40-061B-4D59-8CF7-16B9A4D4861C}"/>
                </a:ext>
              </a:extLst>
            </p:cNvPr>
            <p:cNvSpPr/>
            <p:nvPr/>
          </p:nvSpPr>
          <p:spPr>
            <a:xfrm>
              <a:off x="4753663" y="2864301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74" name="Rectangle: Rounded Corners 73">
              <a:extLst>
                <a:ext uri="{FF2B5EF4-FFF2-40B4-BE49-F238E27FC236}">
                  <a16:creationId xmlns:a16="http://schemas.microsoft.com/office/drawing/2014/main" id="{BDE4F9BF-9DB0-4C28-B94C-2589B2A45EAE}"/>
                </a:ext>
              </a:extLst>
            </p:cNvPr>
            <p:cNvSpPr/>
            <p:nvPr/>
          </p:nvSpPr>
          <p:spPr>
            <a:xfrm>
              <a:off x="5601824" y="2864301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FF2E151F-9453-4588-AED1-3CAB084020C6}"/>
                </a:ext>
              </a:extLst>
            </p:cNvPr>
            <p:cNvSpPr/>
            <p:nvPr/>
          </p:nvSpPr>
          <p:spPr>
            <a:xfrm>
              <a:off x="4753663" y="348179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76" name="Rectangle: Rounded Corners 75">
              <a:extLst>
                <a:ext uri="{FF2B5EF4-FFF2-40B4-BE49-F238E27FC236}">
                  <a16:creationId xmlns:a16="http://schemas.microsoft.com/office/drawing/2014/main" id="{E2E8A6C3-04F1-4B49-9AE1-041B2BB0C48E}"/>
                </a:ext>
              </a:extLst>
            </p:cNvPr>
            <p:cNvSpPr/>
            <p:nvPr/>
          </p:nvSpPr>
          <p:spPr>
            <a:xfrm>
              <a:off x="5601824" y="348179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77" name="Rectangle: Rounded Corners 76">
              <a:extLst>
                <a:ext uri="{FF2B5EF4-FFF2-40B4-BE49-F238E27FC236}">
                  <a16:creationId xmlns:a16="http://schemas.microsoft.com/office/drawing/2014/main" id="{72DF8A94-30DD-4C2A-AEA5-7F19D66722BD}"/>
                </a:ext>
              </a:extLst>
            </p:cNvPr>
            <p:cNvSpPr/>
            <p:nvPr/>
          </p:nvSpPr>
          <p:spPr>
            <a:xfrm>
              <a:off x="4753662" y="4094808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78" name="Rectangle: Rounded Corners 77">
              <a:extLst>
                <a:ext uri="{FF2B5EF4-FFF2-40B4-BE49-F238E27FC236}">
                  <a16:creationId xmlns:a16="http://schemas.microsoft.com/office/drawing/2014/main" id="{2874BBEF-A349-4E97-851F-8EAEA9D0C4A4}"/>
                </a:ext>
              </a:extLst>
            </p:cNvPr>
            <p:cNvSpPr/>
            <p:nvPr/>
          </p:nvSpPr>
          <p:spPr>
            <a:xfrm>
              <a:off x="5601823" y="4094808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A73D4EE7-3450-4B3B-8674-98BCF06E1A1B}"/>
              </a:ext>
            </a:extLst>
          </p:cNvPr>
          <p:cNvGrpSpPr/>
          <p:nvPr/>
        </p:nvGrpSpPr>
        <p:grpSpPr>
          <a:xfrm>
            <a:off x="980975" y="2245812"/>
            <a:ext cx="5160850" cy="2396775"/>
            <a:chOff x="980975" y="2245812"/>
            <a:chExt cx="5160850" cy="2396775"/>
          </a:xfrm>
        </p:grpSpPr>
        <p:sp>
          <p:nvSpPr>
            <p:cNvPr id="80" name="Rectangle: Rounded Corners 79">
              <a:extLst>
                <a:ext uri="{FF2B5EF4-FFF2-40B4-BE49-F238E27FC236}">
                  <a16:creationId xmlns:a16="http://schemas.microsoft.com/office/drawing/2014/main" id="{1F78660A-257D-40EB-BD9B-90DB960D9C71}"/>
                </a:ext>
              </a:extLst>
            </p:cNvPr>
            <p:cNvSpPr/>
            <p:nvPr/>
          </p:nvSpPr>
          <p:spPr>
            <a:xfrm>
              <a:off x="980977" y="224581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4</a:t>
              </a:r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82" name="Rectangle: Rounded Corners 81">
              <a:extLst>
                <a:ext uri="{FF2B5EF4-FFF2-40B4-BE49-F238E27FC236}">
                  <a16:creationId xmlns:a16="http://schemas.microsoft.com/office/drawing/2014/main" id="{9860E72C-4C0F-49EB-BEEC-6C05EE9FDBCF}"/>
                </a:ext>
              </a:extLst>
            </p:cNvPr>
            <p:cNvSpPr/>
            <p:nvPr/>
          </p:nvSpPr>
          <p:spPr>
            <a:xfrm>
              <a:off x="980976" y="2863304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2 </a:t>
              </a:r>
              <a:endParaRPr lang="en-GB" dirty="0">
                <a:latin typeface="+mj-lt"/>
              </a:endParaRPr>
            </a:p>
          </p:txBody>
        </p:sp>
        <p:sp>
          <p:nvSpPr>
            <p:cNvPr id="84" name="Rectangle: Rounded Corners 83">
              <a:extLst>
                <a:ext uri="{FF2B5EF4-FFF2-40B4-BE49-F238E27FC236}">
                  <a16:creationId xmlns:a16="http://schemas.microsoft.com/office/drawing/2014/main" id="{5F4D4C95-563E-47DA-BF92-FEEF2350D23F}"/>
                </a:ext>
              </a:extLst>
            </p:cNvPr>
            <p:cNvSpPr/>
            <p:nvPr/>
          </p:nvSpPr>
          <p:spPr>
            <a:xfrm>
              <a:off x="980976" y="3480795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6 </a:t>
              </a:r>
              <a:endParaRPr lang="en-GB" dirty="0">
                <a:latin typeface="+mj-lt"/>
              </a:endParaRPr>
            </a:p>
          </p:txBody>
        </p:sp>
        <p:sp>
          <p:nvSpPr>
            <p:cNvPr id="86" name="Rectangle: Rounded Corners 85">
              <a:extLst>
                <a:ext uri="{FF2B5EF4-FFF2-40B4-BE49-F238E27FC236}">
                  <a16:creationId xmlns:a16="http://schemas.microsoft.com/office/drawing/2014/main" id="{EE8554C0-90BC-4F9B-AE07-4230D6034210}"/>
                </a:ext>
              </a:extLst>
            </p:cNvPr>
            <p:cNvSpPr/>
            <p:nvPr/>
          </p:nvSpPr>
          <p:spPr>
            <a:xfrm>
              <a:off x="980975" y="4093811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6 </a:t>
              </a:r>
              <a:endParaRPr lang="en-GB" dirty="0">
                <a:latin typeface="+mj-lt"/>
              </a:endParaRPr>
            </a:p>
          </p:txBody>
        </p:sp>
        <p:sp>
          <p:nvSpPr>
            <p:cNvPr id="88" name="Rectangle: Rounded Corners 87">
              <a:extLst>
                <a:ext uri="{FF2B5EF4-FFF2-40B4-BE49-F238E27FC236}">
                  <a16:creationId xmlns:a16="http://schemas.microsoft.com/office/drawing/2014/main" id="{56C29CF1-2951-46CF-ACF2-E83A8F8B786C}"/>
                </a:ext>
              </a:extLst>
            </p:cNvPr>
            <p:cNvSpPr/>
            <p:nvPr/>
          </p:nvSpPr>
          <p:spPr>
            <a:xfrm>
              <a:off x="1829138" y="224581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2 </a:t>
              </a:r>
              <a:endParaRPr lang="en-GB" dirty="0">
                <a:latin typeface="+mj-lt"/>
              </a:endParaRPr>
            </a:p>
          </p:txBody>
        </p:sp>
        <p:sp>
          <p:nvSpPr>
            <p:cNvPr id="89" name="Rectangle: Rounded Corners 88">
              <a:extLst>
                <a:ext uri="{FF2B5EF4-FFF2-40B4-BE49-F238E27FC236}">
                  <a16:creationId xmlns:a16="http://schemas.microsoft.com/office/drawing/2014/main" id="{E2EF88A5-910D-426E-A00E-43EC0E363817}"/>
                </a:ext>
              </a:extLst>
            </p:cNvPr>
            <p:cNvSpPr/>
            <p:nvPr/>
          </p:nvSpPr>
          <p:spPr>
            <a:xfrm>
              <a:off x="2677299" y="224581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6 </a:t>
              </a:r>
              <a:endParaRPr lang="en-GB" dirty="0">
                <a:latin typeface="+mj-lt"/>
              </a:endParaRPr>
            </a:p>
          </p:txBody>
        </p:sp>
        <p:sp>
          <p:nvSpPr>
            <p:cNvPr id="90" name="Rectangle: Rounded Corners 89">
              <a:extLst>
                <a:ext uri="{FF2B5EF4-FFF2-40B4-BE49-F238E27FC236}">
                  <a16:creationId xmlns:a16="http://schemas.microsoft.com/office/drawing/2014/main" id="{7CC8401A-0CE5-48A0-B966-255921ABE406}"/>
                </a:ext>
              </a:extLst>
            </p:cNvPr>
            <p:cNvSpPr/>
            <p:nvPr/>
          </p:nvSpPr>
          <p:spPr>
            <a:xfrm>
              <a:off x="1829137" y="2863304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4</a:t>
              </a:r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91" name="Rectangle: Rounded Corners 90">
              <a:extLst>
                <a:ext uri="{FF2B5EF4-FFF2-40B4-BE49-F238E27FC236}">
                  <a16:creationId xmlns:a16="http://schemas.microsoft.com/office/drawing/2014/main" id="{659635C4-F8A8-4069-9322-33FBA930263E}"/>
                </a:ext>
              </a:extLst>
            </p:cNvPr>
            <p:cNvSpPr/>
            <p:nvPr/>
          </p:nvSpPr>
          <p:spPr>
            <a:xfrm>
              <a:off x="2677298" y="2863304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6 </a:t>
              </a:r>
              <a:endParaRPr lang="en-GB" dirty="0">
                <a:latin typeface="+mj-lt"/>
              </a:endParaRPr>
            </a:p>
          </p:txBody>
        </p:sp>
        <p:sp>
          <p:nvSpPr>
            <p:cNvPr id="92" name="Rectangle: Rounded Corners 91">
              <a:extLst>
                <a:ext uri="{FF2B5EF4-FFF2-40B4-BE49-F238E27FC236}">
                  <a16:creationId xmlns:a16="http://schemas.microsoft.com/office/drawing/2014/main" id="{C48D48F8-E168-42DD-8BCF-24E1878651D3}"/>
                </a:ext>
              </a:extLst>
            </p:cNvPr>
            <p:cNvSpPr/>
            <p:nvPr/>
          </p:nvSpPr>
          <p:spPr>
            <a:xfrm>
              <a:off x="1829137" y="3480795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2 </a:t>
              </a:r>
              <a:endParaRPr lang="en-GB" dirty="0">
                <a:latin typeface="+mj-lt"/>
              </a:endParaRPr>
            </a:p>
          </p:txBody>
        </p:sp>
        <p:sp>
          <p:nvSpPr>
            <p:cNvPr id="93" name="Rectangle: Rounded Corners 92">
              <a:extLst>
                <a:ext uri="{FF2B5EF4-FFF2-40B4-BE49-F238E27FC236}">
                  <a16:creationId xmlns:a16="http://schemas.microsoft.com/office/drawing/2014/main" id="{0C724697-6351-4AC7-9A86-C39A606AD32C}"/>
                </a:ext>
              </a:extLst>
            </p:cNvPr>
            <p:cNvSpPr/>
            <p:nvPr/>
          </p:nvSpPr>
          <p:spPr>
            <a:xfrm>
              <a:off x="2677298" y="3480795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4</a:t>
              </a:r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85BF2388-00C9-42C2-8B9F-62DCE41B9F2E}"/>
                </a:ext>
              </a:extLst>
            </p:cNvPr>
            <p:cNvSpPr/>
            <p:nvPr/>
          </p:nvSpPr>
          <p:spPr>
            <a:xfrm>
              <a:off x="1829136" y="4093811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4</a:t>
              </a:r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95" name="Rectangle: Rounded Corners 94">
              <a:extLst>
                <a:ext uri="{FF2B5EF4-FFF2-40B4-BE49-F238E27FC236}">
                  <a16:creationId xmlns:a16="http://schemas.microsoft.com/office/drawing/2014/main" id="{CD1595D5-ADBF-471A-A757-C4BD4AB080ED}"/>
                </a:ext>
              </a:extLst>
            </p:cNvPr>
            <p:cNvSpPr/>
            <p:nvPr/>
          </p:nvSpPr>
          <p:spPr>
            <a:xfrm>
              <a:off x="2677297" y="4093811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2</a:t>
              </a:r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97" name="Rectangle: Rounded Corners 96">
              <a:extLst>
                <a:ext uri="{FF2B5EF4-FFF2-40B4-BE49-F238E27FC236}">
                  <a16:creationId xmlns:a16="http://schemas.microsoft.com/office/drawing/2014/main" id="{9AD17FF3-2D6E-450B-A07D-983716C193DB}"/>
                </a:ext>
              </a:extLst>
            </p:cNvPr>
            <p:cNvSpPr/>
            <p:nvPr/>
          </p:nvSpPr>
          <p:spPr>
            <a:xfrm>
              <a:off x="3905503" y="224680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6 </a:t>
              </a:r>
              <a:endParaRPr lang="en-GB" dirty="0">
                <a:latin typeface="+mj-lt"/>
              </a:endParaRPr>
            </a:p>
          </p:txBody>
        </p:sp>
        <p:sp>
          <p:nvSpPr>
            <p:cNvPr id="99" name="Rectangle: Rounded Corners 98">
              <a:extLst>
                <a:ext uri="{FF2B5EF4-FFF2-40B4-BE49-F238E27FC236}">
                  <a16:creationId xmlns:a16="http://schemas.microsoft.com/office/drawing/2014/main" id="{ECE2C603-6A26-4624-AD9E-7476977394DB}"/>
                </a:ext>
              </a:extLst>
            </p:cNvPr>
            <p:cNvSpPr/>
            <p:nvPr/>
          </p:nvSpPr>
          <p:spPr>
            <a:xfrm>
              <a:off x="3905502" y="2864301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6</a:t>
              </a:r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101" name="Rectangle: Rounded Corners 100">
              <a:extLst>
                <a:ext uri="{FF2B5EF4-FFF2-40B4-BE49-F238E27FC236}">
                  <a16:creationId xmlns:a16="http://schemas.microsoft.com/office/drawing/2014/main" id="{BB0E15A9-AA3F-4C2B-81B4-0396D7AB87FE}"/>
                </a:ext>
              </a:extLst>
            </p:cNvPr>
            <p:cNvSpPr/>
            <p:nvPr/>
          </p:nvSpPr>
          <p:spPr>
            <a:xfrm>
              <a:off x="3905502" y="348179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4</a:t>
              </a:r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D4A82B28-CE90-4F6C-A51D-DC57D9412839}"/>
                </a:ext>
              </a:extLst>
            </p:cNvPr>
            <p:cNvSpPr/>
            <p:nvPr/>
          </p:nvSpPr>
          <p:spPr>
            <a:xfrm>
              <a:off x="3905501" y="4094808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2</a:t>
              </a:r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105" name="Rectangle: Rounded Corners 104">
              <a:extLst>
                <a:ext uri="{FF2B5EF4-FFF2-40B4-BE49-F238E27FC236}">
                  <a16:creationId xmlns:a16="http://schemas.microsoft.com/office/drawing/2014/main" id="{FCC9E1B3-4894-48CF-9BE3-BA778F76278C}"/>
                </a:ext>
              </a:extLst>
            </p:cNvPr>
            <p:cNvSpPr/>
            <p:nvPr/>
          </p:nvSpPr>
          <p:spPr>
            <a:xfrm>
              <a:off x="4753664" y="224680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4</a:t>
              </a:r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106" name="Rectangle: Rounded Corners 105">
              <a:extLst>
                <a:ext uri="{FF2B5EF4-FFF2-40B4-BE49-F238E27FC236}">
                  <a16:creationId xmlns:a16="http://schemas.microsoft.com/office/drawing/2014/main" id="{B5BABF14-98D4-45F1-B732-DD3D9864BD13}"/>
                </a:ext>
              </a:extLst>
            </p:cNvPr>
            <p:cNvSpPr/>
            <p:nvPr/>
          </p:nvSpPr>
          <p:spPr>
            <a:xfrm>
              <a:off x="5601825" y="224680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2</a:t>
              </a:r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107" name="Rectangle: Rounded Corners 106">
              <a:extLst>
                <a:ext uri="{FF2B5EF4-FFF2-40B4-BE49-F238E27FC236}">
                  <a16:creationId xmlns:a16="http://schemas.microsoft.com/office/drawing/2014/main" id="{4FADA9C6-5279-4CBF-8894-465AF70B7D90}"/>
                </a:ext>
              </a:extLst>
            </p:cNvPr>
            <p:cNvSpPr/>
            <p:nvPr/>
          </p:nvSpPr>
          <p:spPr>
            <a:xfrm>
              <a:off x="4753663" y="2864301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2 </a:t>
              </a:r>
              <a:endParaRPr lang="en-GB" dirty="0">
                <a:latin typeface="+mj-lt"/>
              </a:endParaRPr>
            </a:p>
          </p:txBody>
        </p:sp>
        <p:sp>
          <p:nvSpPr>
            <p:cNvPr id="108" name="Rectangle: Rounded Corners 107">
              <a:extLst>
                <a:ext uri="{FF2B5EF4-FFF2-40B4-BE49-F238E27FC236}">
                  <a16:creationId xmlns:a16="http://schemas.microsoft.com/office/drawing/2014/main" id="{23436933-B954-41D8-8040-339DB6E7C557}"/>
                </a:ext>
              </a:extLst>
            </p:cNvPr>
            <p:cNvSpPr/>
            <p:nvPr/>
          </p:nvSpPr>
          <p:spPr>
            <a:xfrm>
              <a:off x="5601824" y="2864301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4</a:t>
              </a:r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109" name="Rectangle: Rounded Corners 108">
              <a:extLst>
                <a:ext uri="{FF2B5EF4-FFF2-40B4-BE49-F238E27FC236}">
                  <a16:creationId xmlns:a16="http://schemas.microsoft.com/office/drawing/2014/main" id="{03D95A72-99D6-4C4B-BA39-FDF78A1EC7BB}"/>
                </a:ext>
              </a:extLst>
            </p:cNvPr>
            <p:cNvSpPr/>
            <p:nvPr/>
          </p:nvSpPr>
          <p:spPr>
            <a:xfrm>
              <a:off x="4753663" y="348179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6</a:t>
              </a:r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110" name="Rectangle: Rounded Corners 109">
              <a:extLst>
                <a:ext uri="{FF2B5EF4-FFF2-40B4-BE49-F238E27FC236}">
                  <a16:creationId xmlns:a16="http://schemas.microsoft.com/office/drawing/2014/main" id="{8C04286E-FA14-441D-A014-F0A8B49A03B1}"/>
                </a:ext>
              </a:extLst>
            </p:cNvPr>
            <p:cNvSpPr/>
            <p:nvPr/>
          </p:nvSpPr>
          <p:spPr>
            <a:xfrm>
              <a:off x="5601824" y="348179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2 </a:t>
              </a:r>
              <a:endParaRPr lang="en-GB" dirty="0">
                <a:latin typeface="+mj-lt"/>
              </a:endParaRPr>
            </a:p>
          </p:txBody>
        </p:sp>
        <p:sp>
          <p:nvSpPr>
            <p:cNvPr id="111" name="Rectangle: Rounded Corners 110">
              <a:extLst>
                <a:ext uri="{FF2B5EF4-FFF2-40B4-BE49-F238E27FC236}">
                  <a16:creationId xmlns:a16="http://schemas.microsoft.com/office/drawing/2014/main" id="{0A3D6FDE-B539-4464-ABFC-2C78D1C987C6}"/>
                </a:ext>
              </a:extLst>
            </p:cNvPr>
            <p:cNvSpPr/>
            <p:nvPr/>
          </p:nvSpPr>
          <p:spPr>
            <a:xfrm>
              <a:off x="4753662" y="4094808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6 </a:t>
              </a:r>
              <a:endParaRPr lang="en-GB" dirty="0">
                <a:latin typeface="+mj-lt"/>
              </a:endParaRPr>
            </a:p>
          </p:txBody>
        </p:sp>
        <p:sp>
          <p:nvSpPr>
            <p:cNvPr id="112" name="Rectangle: Rounded Corners 111">
              <a:extLst>
                <a:ext uri="{FF2B5EF4-FFF2-40B4-BE49-F238E27FC236}">
                  <a16:creationId xmlns:a16="http://schemas.microsoft.com/office/drawing/2014/main" id="{F9DD17F8-3B0E-41A3-B055-0B857B84291F}"/>
                </a:ext>
              </a:extLst>
            </p:cNvPr>
            <p:cNvSpPr/>
            <p:nvPr/>
          </p:nvSpPr>
          <p:spPr>
            <a:xfrm>
              <a:off x="5601823" y="4094808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4 </a:t>
              </a:r>
              <a:endParaRPr lang="en-GB" dirty="0">
                <a:latin typeface="+mj-lt"/>
              </a:endParaRPr>
            </a:p>
          </p:txBody>
        </p:sp>
      </p:grpSp>
      <p:pic>
        <p:nvPicPr>
          <p:cNvPr id="6" name="Picture 5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0162D340-0C80-48D6-8D81-D2E6756E64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38" r="66018" b="3854"/>
          <a:stretch/>
        </p:blipFill>
        <p:spPr>
          <a:xfrm>
            <a:off x="6644311" y="1718527"/>
            <a:ext cx="1525929" cy="370298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8 Facts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7" name="Google Shape;103;p7">
            <a:extLst>
              <a:ext uri="{FF2B5EF4-FFF2-40B4-BE49-F238E27FC236}">
                <a16:creationId xmlns:a16="http://schemas.microsoft.com/office/drawing/2014/main" id="{AEC5257D-7067-4F23-AB45-E0299E62F523}"/>
              </a:ext>
            </a:extLst>
          </p:cNvPr>
          <p:cNvGrpSpPr/>
          <p:nvPr/>
        </p:nvGrpSpPr>
        <p:grpSpPr>
          <a:xfrm>
            <a:off x="7480800" y="622800"/>
            <a:ext cx="1238498" cy="864000"/>
            <a:chOff x="7480751" y="621486"/>
            <a:chExt cx="1238498" cy="864000"/>
          </a:xfrm>
        </p:grpSpPr>
        <p:pic>
          <p:nvPicPr>
            <p:cNvPr id="58" name="Google Shape;104;p7">
              <a:extLst>
                <a:ext uri="{FF2B5EF4-FFF2-40B4-BE49-F238E27FC236}">
                  <a16:creationId xmlns:a16="http://schemas.microsoft.com/office/drawing/2014/main" id="{57B46223-1370-4DE6-928E-49EB83B8087B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Google Shape;105;p7">
              <a:extLst>
                <a:ext uri="{FF2B5EF4-FFF2-40B4-BE49-F238E27FC236}">
                  <a16:creationId xmlns:a16="http://schemas.microsoft.com/office/drawing/2014/main" id="{680F75AD-9AE0-4063-B4E3-87931666336B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Google Shape;106;p7">
              <a:extLst>
                <a:ext uri="{FF2B5EF4-FFF2-40B4-BE49-F238E27FC236}">
                  <a16:creationId xmlns:a16="http://schemas.microsoft.com/office/drawing/2014/main" id="{6A2C79D1-0466-40A6-A579-7ECD097169DD}"/>
                </a:ext>
              </a:extLst>
            </p:cNvPr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E8FD4805-5A25-4C97-9CC1-1BD285884B2F}"/>
              </a:ext>
            </a:extLst>
          </p:cNvPr>
          <p:cNvSpPr/>
          <p:nvPr/>
        </p:nvSpPr>
        <p:spPr>
          <a:xfrm>
            <a:off x="755651" y="1520156"/>
            <a:ext cx="3816349" cy="547779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Write the 8 facts for this picture.</a:t>
            </a:r>
            <a:endParaRPr lang="en-GB" dirty="0">
              <a:latin typeface="+mj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D95205-9D4A-4618-928C-0040CEC76BBB}"/>
              </a:ext>
            </a:extLst>
          </p:cNvPr>
          <p:cNvSpPr txBox="1"/>
          <p:nvPr/>
        </p:nvSpPr>
        <p:spPr>
          <a:xfrm>
            <a:off x="1520978" y="2335035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+          =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47E670C-BD7B-4131-AA64-E6CBD93F5368}"/>
              </a:ext>
            </a:extLst>
          </p:cNvPr>
          <p:cNvSpPr txBox="1"/>
          <p:nvPr/>
        </p:nvSpPr>
        <p:spPr>
          <a:xfrm>
            <a:off x="1520977" y="2952527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+          =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2AA9B0A-11A3-4B1C-8D96-4106265AD8AF}"/>
              </a:ext>
            </a:extLst>
          </p:cNvPr>
          <p:cNvSpPr txBox="1"/>
          <p:nvPr/>
        </p:nvSpPr>
        <p:spPr>
          <a:xfrm>
            <a:off x="1520977" y="3570018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−          =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614FB20-5DBC-45DD-B06C-B5323137544A}"/>
              </a:ext>
            </a:extLst>
          </p:cNvPr>
          <p:cNvSpPr txBox="1"/>
          <p:nvPr/>
        </p:nvSpPr>
        <p:spPr>
          <a:xfrm>
            <a:off x="1520976" y="4183034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−          =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E17532A-1D68-45DA-948E-8EF95CFFDA4D}"/>
              </a:ext>
            </a:extLst>
          </p:cNvPr>
          <p:cNvSpPr txBox="1"/>
          <p:nvPr/>
        </p:nvSpPr>
        <p:spPr>
          <a:xfrm>
            <a:off x="4445504" y="2336032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=          +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459EEAF-5DEF-41A1-88FA-C5D8D63D846D}"/>
              </a:ext>
            </a:extLst>
          </p:cNvPr>
          <p:cNvSpPr txBox="1"/>
          <p:nvPr/>
        </p:nvSpPr>
        <p:spPr>
          <a:xfrm>
            <a:off x="4445503" y="2953524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=          +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E447D22-7140-44CB-9102-80B049680DFC}"/>
              </a:ext>
            </a:extLst>
          </p:cNvPr>
          <p:cNvSpPr txBox="1"/>
          <p:nvPr/>
        </p:nvSpPr>
        <p:spPr>
          <a:xfrm>
            <a:off x="4445503" y="3571015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=          −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ACBB1AE-7465-4C11-9E1A-FAA2C7DC54ED}"/>
              </a:ext>
            </a:extLst>
          </p:cNvPr>
          <p:cNvSpPr txBox="1"/>
          <p:nvPr/>
        </p:nvSpPr>
        <p:spPr>
          <a:xfrm>
            <a:off x="4445502" y="4184031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=          −</a:t>
            </a:r>
          </a:p>
        </p:txBody>
      </p:sp>
      <p:pic>
        <p:nvPicPr>
          <p:cNvPr id="8" name="Picture 7" descr="A picture containing brass knucks, weapon&#10;&#10;Description automatically generated">
            <a:extLst>
              <a:ext uri="{FF2B5EF4-FFF2-40B4-BE49-F238E27FC236}">
                <a16:creationId xmlns:a16="http://schemas.microsoft.com/office/drawing/2014/main" id="{260CB334-E241-483E-83E2-0D84882F51E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148" y="4851133"/>
            <a:ext cx="995658" cy="992663"/>
          </a:xfrm>
          <a:prstGeom prst="rect">
            <a:avLst/>
          </a:prstGeom>
        </p:spPr>
      </p:pic>
      <p:pic>
        <p:nvPicPr>
          <p:cNvPr id="113" name="Picture 112" descr="A picture containing brass knucks, weapon&#10;&#10;Description automatically generated">
            <a:extLst>
              <a:ext uri="{FF2B5EF4-FFF2-40B4-BE49-F238E27FC236}">
                <a16:creationId xmlns:a16="http://schemas.microsoft.com/office/drawing/2014/main" id="{D712BF76-4C9D-4489-84ED-E04F2B50879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344" y="4858404"/>
            <a:ext cx="995658" cy="992663"/>
          </a:xfrm>
          <a:prstGeom prst="rect">
            <a:avLst/>
          </a:prstGeom>
        </p:spPr>
      </p:pic>
      <p:pic>
        <p:nvPicPr>
          <p:cNvPr id="114" name="Picture 113" descr="A picture containing brass knucks, weapon&#10;&#10;Description automatically generated">
            <a:extLst>
              <a:ext uri="{FF2B5EF4-FFF2-40B4-BE49-F238E27FC236}">
                <a16:creationId xmlns:a16="http://schemas.microsoft.com/office/drawing/2014/main" id="{54757263-79DE-43B6-B779-C93CFE68577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876" y="4851133"/>
            <a:ext cx="995658" cy="992663"/>
          </a:xfrm>
          <a:prstGeom prst="rect">
            <a:avLst/>
          </a:prstGeom>
        </p:spPr>
      </p:pic>
      <p:pic>
        <p:nvPicPr>
          <p:cNvPr id="115" name="Picture 114" descr="A picture containing brass knucks, weapon&#10;&#10;Description automatically generated">
            <a:extLst>
              <a:ext uri="{FF2B5EF4-FFF2-40B4-BE49-F238E27FC236}">
                <a16:creationId xmlns:a16="http://schemas.microsoft.com/office/drawing/2014/main" id="{1B18B1AC-E754-4A61-B431-7F702AB4DD2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072" y="4858404"/>
            <a:ext cx="995658" cy="992663"/>
          </a:xfrm>
          <a:prstGeom prst="rect">
            <a:avLst/>
          </a:prstGeom>
        </p:spPr>
      </p:pic>
      <p:pic>
        <p:nvPicPr>
          <p:cNvPr id="25" name="Picture 24" descr="Logo, company name&#10;&#10;Description automatically generated">
            <a:extLst>
              <a:ext uri="{FF2B5EF4-FFF2-40B4-BE49-F238E27FC236}">
                <a16:creationId xmlns:a16="http://schemas.microsoft.com/office/drawing/2014/main" id="{715A5FA5-210C-4DED-BEE8-71074454EF7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268" y="4855367"/>
            <a:ext cx="995658" cy="996054"/>
          </a:xfrm>
          <a:prstGeom prst="rect">
            <a:avLst/>
          </a:prstGeom>
        </p:spPr>
      </p:pic>
      <p:pic>
        <p:nvPicPr>
          <p:cNvPr id="116" name="Picture 115" descr="Logo, company name&#10;&#10;Description automatically generated">
            <a:extLst>
              <a:ext uri="{FF2B5EF4-FFF2-40B4-BE49-F238E27FC236}">
                <a16:creationId xmlns:a16="http://schemas.microsoft.com/office/drawing/2014/main" id="{A16238E1-AABC-4ECC-829D-C6641FD53D8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487" y="4870849"/>
            <a:ext cx="995658" cy="996054"/>
          </a:xfrm>
          <a:prstGeom prst="rect">
            <a:avLst/>
          </a:prstGeom>
        </p:spPr>
      </p:pic>
      <p:sp>
        <p:nvSpPr>
          <p:cNvPr id="7" name="Rectangle: Rounded Corners 6"/>
          <p:cNvSpPr/>
          <p:nvPr/>
        </p:nvSpPr>
        <p:spPr>
          <a:xfrm>
            <a:off x="855677" y="5476893"/>
            <a:ext cx="743014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Did you find them all? How can you work systematically?</a:t>
            </a:r>
            <a:endParaRPr lang="en-GB" dirty="0">
              <a:latin typeface="+mj-lt"/>
            </a:endParaRPr>
          </a:p>
        </p:txBody>
      </p: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A5AA0F86-FDC7-4A13-90F8-3163D24FC172}"/>
              </a:ext>
            </a:extLst>
          </p:cNvPr>
          <p:cNvCxnSpPr/>
          <p:nvPr/>
        </p:nvCxnSpPr>
        <p:spPr>
          <a:xfrm>
            <a:off x="3569043" y="2213194"/>
            <a:ext cx="0" cy="2395778"/>
          </a:xfrm>
          <a:prstGeom prst="line">
            <a:avLst/>
          </a:prstGeom>
          <a:ln w="28575">
            <a:solidFill>
              <a:srgbClr val="0093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334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Picture 121" descr="Diagram&#10;&#10;Description automatically generated">
            <a:extLst>
              <a:ext uri="{FF2B5EF4-FFF2-40B4-BE49-F238E27FC236}">
                <a16:creationId xmlns:a16="http://schemas.microsoft.com/office/drawing/2014/main" id="{AB479C64-89B8-41D4-8AA3-E599488CC2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926" b="50502"/>
          <a:stretch/>
        </p:blipFill>
        <p:spPr>
          <a:xfrm>
            <a:off x="764820" y="2266387"/>
            <a:ext cx="7623529" cy="3862951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C176436-AAC2-4F5D-8E02-4669C661C902}"/>
              </a:ext>
            </a:extLst>
          </p:cNvPr>
          <p:cNvGrpSpPr/>
          <p:nvPr/>
        </p:nvGrpSpPr>
        <p:grpSpPr>
          <a:xfrm>
            <a:off x="1997963" y="2143190"/>
            <a:ext cx="2236324" cy="2395778"/>
            <a:chOff x="1997963" y="2143190"/>
            <a:chExt cx="2236324" cy="2395778"/>
          </a:xfrm>
        </p:grpSpPr>
        <p:sp>
          <p:nvSpPr>
            <p:cNvPr id="63" name="Rectangle: Rounded Corners 62">
              <a:extLst>
                <a:ext uri="{FF2B5EF4-FFF2-40B4-BE49-F238E27FC236}">
                  <a16:creationId xmlns:a16="http://schemas.microsoft.com/office/drawing/2014/main" id="{3A98E952-0CCE-41C3-98AC-82E72BE677FA}"/>
                </a:ext>
              </a:extLst>
            </p:cNvPr>
            <p:cNvSpPr/>
            <p:nvPr/>
          </p:nvSpPr>
          <p:spPr>
            <a:xfrm>
              <a:off x="1997965" y="2143190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86EA87A4-9B9F-4925-B66E-24DFFB5019ED}"/>
                </a:ext>
              </a:extLst>
            </p:cNvPr>
            <p:cNvSpPr/>
            <p:nvPr/>
          </p:nvSpPr>
          <p:spPr>
            <a:xfrm>
              <a:off x="1997964" y="276068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06B3D243-712F-4A34-A6B2-73CBCE7FF8D3}"/>
                </a:ext>
              </a:extLst>
            </p:cNvPr>
            <p:cNvSpPr/>
            <p:nvPr/>
          </p:nvSpPr>
          <p:spPr>
            <a:xfrm>
              <a:off x="1997964" y="3378173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615027BD-066A-477B-B346-28B8990A0339}"/>
                </a:ext>
              </a:extLst>
            </p:cNvPr>
            <p:cNvSpPr/>
            <p:nvPr/>
          </p:nvSpPr>
          <p:spPr>
            <a:xfrm>
              <a:off x="1997963" y="399118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7E943CF2-10E0-4944-8194-DE2FC71C814D}"/>
                </a:ext>
              </a:extLst>
            </p:cNvPr>
            <p:cNvSpPr/>
            <p:nvPr/>
          </p:nvSpPr>
          <p:spPr>
            <a:xfrm>
              <a:off x="2846126" y="2143190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B6B5C842-7F55-47DA-B0DD-D43301CC4CBC}"/>
                </a:ext>
              </a:extLst>
            </p:cNvPr>
            <p:cNvSpPr/>
            <p:nvPr/>
          </p:nvSpPr>
          <p:spPr>
            <a:xfrm>
              <a:off x="3694287" y="2143190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D7634D8B-9F92-4165-8F51-E8C4D33B0F69}"/>
                </a:ext>
              </a:extLst>
            </p:cNvPr>
            <p:cNvSpPr/>
            <p:nvPr/>
          </p:nvSpPr>
          <p:spPr>
            <a:xfrm>
              <a:off x="2846125" y="276068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8DC15462-32D2-4451-8855-624C79FE4115}"/>
                </a:ext>
              </a:extLst>
            </p:cNvPr>
            <p:cNvSpPr/>
            <p:nvPr/>
          </p:nvSpPr>
          <p:spPr>
            <a:xfrm>
              <a:off x="3694286" y="276068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6A645EFB-95F4-49AC-832B-9FE3C57EF424}"/>
                </a:ext>
              </a:extLst>
            </p:cNvPr>
            <p:cNvSpPr/>
            <p:nvPr/>
          </p:nvSpPr>
          <p:spPr>
            <a:xfrm>
              <a:off x="2846125" y="3378173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endParaRPr lang="en-GB" dirty="0">
                <a:latin typeface="+mj-lt"/>
              </a:endParaRPr>
            </a:p>
          </p:txBody>
        </p: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D2366932-2DDB-46AD-8035-F908C189B7A4}"/>
                </a:ext>
              </a:extLst>
            </p:cNvPr>
            <p:cNvSpPr/>
            <p:nvPr/>
          </p:nvSpPr>
          <p:spPr>
            <a:xfrm>
              <a:off x="3694286" y="3378173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554FDEF0-0510-474F-A7D0-9B704965DDEB}"/>
                </a:ext>
              </a:extLst>
            </p:cNvPr>
            <p:cNvSpPr/>
            <p:nvPr/>
          </p:nvSpPr>
          <p:spPr>
            <a:xfrm>
              <a:off x="2846124" y="399118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45B49FB3-8983-46F8-94B1-332AE7CA18FD}"/>
                </a:ext>
              </a:extLst>
            </p:cNvPr>
            <p:cNvSpPr/>
            <p:nvPr/>
          </p:nvSpPr>
          <p:spPr>
            <a:xfrm>
              <a:off x="3694285" y="399118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CF51DF1B-E2B3-4585-9F85-C8CA721D77BA}"/>
              </a:ext>
            </a:extLst>
          </p:cNvPr>
          <p:cNvGrpSpPr/>
          <p:nvPr/>
        </p:nvGrpSpPr>
        <p:grpSpPr>
          <a:xfrm>
            <a:off x="4858663" y="2144187"/>
            <a:ext cx="2236324" cy="2395778"/>
            <a:chOff x="4858663" y="2144187"/>
            <a:chExt cx="2236324" cy="2395778"/>
          </a:xfrm>
        </p:grpSpPr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9973573A-F079-45D8-A188-360D7C013BFC}"/>
                </a:ext>
              </a:extLst>
            </p:cNvPr>
            <p:cNvSpPr/>
            <p:nvPr/>
          </p:nvSpPr>
          <p:spPr>
            <a:xfrm>
              <a:off x="4858665" y="2144187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A92C3041-8321-4C47-A958-8AAFA97422C0}"/>
                </a:ext>
              </a:extLst>
            </p:cNvPr>
            <p:cNvSpPr/>
            <p:nvPr/>
          </p:nvSpPr>
          <p:spPr>
            <a:xfrm>
              <a:off x="4858664" y="276167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id="{2E1E0E21-1EC8-4079-BA5C-FC0472F0019A}"/>
                </a:ext>
              </a:extLst>
            </p:cNvPr>
            <p:cNvSpPr/>
            <p:nvPr/>
          </p:nvSpPr>
          <p:spPr>
            <a:xfrm>
              <a:off x="4858664" y="3379170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56" name="Rectangle: Rounded Corners 55">
              <a:extLst>
                <a:ext uri="{FF2B5EF4-FFF2-40B4-BE49-F238E27FC236}">
                  <a16:creationId xmlns:a16="http://schemas.microsoft.com/office/drawing/2014/main" id="{18B66B97-6232-4557-A349-BFE149AD4C90}"/>
                </a:ext>
              </a:extLst>
            </p:cNvPr>
            <p:cNvSpPr/>
            <p:nvPr/>
          </p:nvSpPr>
          <p:spPr>
            <a:xfrm>
              <a:off x="4858663" y="3992186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62" name="Rectangle: Rounded Corners 61">
              <a:extLst>
                <a:ext uri="{FF2B5EF4-FFF2-40B4-BE49-F238E27FC236}">
                  <a16:creationId xmlns:a16="http://schemas.microsoft.com/office/drawing/2014/main" id="{53420487-26BE-486F-958E-573C80AC48DB}"/>
                </a:ext>
              </a:extLst>
            </p:cNvPr>
            <p:cNvSpPr/>
            <p:nvPr/>
          </p:nvSpPr>
          <p:spPr>
            <a:xfrm>
              <a:off x="5706826" y="2144187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71" name="Rectangle: Rounded Corners 70">
              <a:extLst>
                <a:ext uri="{FF2B5EF4-FFF2-40B4-BE49-F238E27FC236}">
                  <a16:creationId xmlns:a16="http://schemas.microsoft.com/office/drawing/2014/main" id="{E9BE7D80-3975-4C2C-A134-6D30FFE10622}"/>
                </a:ext>
              </a:extLst>
            </p:cNvPr>
            <p:cNvSpPr/>
            <p:nvPr/>
          </p:nvSpPr>
          <p:spPr>
            <a:xfrm>
              <a:off x="6554987" y="2144187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73" name="Rectangle: Rounded Corners 72">
              <a:extLst>
                <a:ext uri="{FF2B5EF4-FFF2-40B4-BE49-F238E27FC236}">
                  <a16:creationId xmlns:a16="http://schemas.microsoft.com/office/drawing/2014/main" id="{209FDA40-061B-4D59-8CF7-16B9A4D4861C}"/>
                </a:ext>
              </a:extLst>
            </p:cNvPr>
            <p:cNvSpPr/>
            <p:nvPr/>
          </p:nvSpPr>
          <p:spPr>
            <a:xfrm>
              <a:off x="5706825" y="276167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74" name="Rectangle: Rounded Corners 73">
              <a:extLst>
                <a:ext uri="{FF2B5EF4-FFF2-40B4-BE49-F238E27FC236}">
                  <a16:creationId xmlns:a16="http://schemas.microsoft.com/office/drawing/2014/main" id="{BDE4F9BF-9DB0-4C28-B94C-2589B2A45EAE}"/>
                </a:ext>
              </a:extLst>
            </p:cNvPr>
            <p:cNvSpPr/>
            <p:nvPr/>
          </p:nvSpPr>
          <p:spPr>
            <a:xfrm>
              <a:off x="6554986" y="276167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FF2E151F-9453-4588-AED1-3CAB084020C6}"/>
                </a:ext>
              </a:extLst>
            </p:cNvPr>
            <p:cNvSpPr/>
            <p:nvPr/>
          </p:nvSpPr>
          <p:spPr>
            <a:xfrm>
              <a:off x="5706825" y="3379170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76" name="Rectangle: Rounded Corners 75">
              <a:extLst>
                <a:ext uri="{FF2B5EF4-FFF2-40B4-BE49-F238E27FC236}">
                  <a16:creationId xmlns:a16="http://schemas.microsoft.com/office/drawing/2014/main" id="{E2E8A6C3-04F1-4B49-9AE1-041B2BB0C48E}"/>
                </a:ext>
              </a:extLst>
            </p:cNvPr>
            <p:cNvSpPr/>
            <p:nvPr/>
          </p:nvSpPr>
          <p:spPr>
            <a:xfrm>
              <a:off x="6554986" y="3379170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77" name="Rectangle: Rounded Corners 76">
              <a:extLst>
                <a:ext uri="{FF2B5EF4-FFF2-40B4-BE49-F238E27FC236}">
                  <a16:creationId xmlns:a16="http://schemas.microsoft.com/office/drawing/2014/main" id="{72DF8A94-30DD-4C2A-AEA5-7F19D66722BD}"/>
                </a:ext>
              </a:extLst>
            </p:cNvPr>
            <p:cNvSpPr/>
            <p:nvPr/>
          </p:nvSpPr>
          <p:spPr>
            <a:xfrm>
              <a:off x="5706824" y="3992186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  <p:sp>
          <p:nvSpPr>
            <p:cNvPr id="78" name="Rectangle: Rounded Corners 77">
              <a:extLst>
                <a:ext uri="{FF2B5EF4-FFF2-40B4-BE49-F238E27FC236}">
                  <a16:creationId xmlns:a16="http://schemas.microsoft.com/office/drawing/2014/main" id="{2874BBEF-A349-4E97-851F-8EAEA9D0C4A4}"/>
                </a:ext>
              </a:extLst>
            </p:cNvPr>
            <p:cNvSpPr/>
            <p:nvPr/>
          </p:nvSpPr>
          <p:spPr>
            <a:xfrm>
              <a:off x="6554985" y="3992186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 </a:t>
              </a:r>
              <a:endParaRPr lang="en-GB" dirty="0">
                <a:latin typeface="+mj-lt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33AC59A9-226A-470A-8528-24F1F1C7F71B}"/>
              </a:ext>
            </a:extLst>
          </p:cNvPr>
          <p:cNvGrpSpPr/>
          <p:nvPr/>
        </p:nvGrpSpPr>
        <p:grpSpPr>
          <a:xfrm>
            <a:off x="1997963" y="2143190"/>
            <a:ext cx="5097024" cy="2396277"/>
            <a:chOff x="1997963" y="2143190"/>
            <a:chExt cx="5097024" cy="2396277"/>
          </a:xfrm>
        </p:grpSpPr>
        <p:sp>
          <p:nvSpPr>
            <p:cNvPr id="80" name="Rectangle: Rounded Corners 79">
              <a:extLst>
                <a:ext uri="{FF2B5EF4-FFF2-40B4-BE49-F238E27FC236}">
                  <a16:creationId xmlns:a16="http://schemas.microsoft.com/office/drawing/2014/main" id="{1F78660A-257D-40EB-BD9B-90DB960D9C71}"/>
                </a:ext>
              </a:extLst>
            </p:cNvPr>
            <p:cNvSpPr/>
            <p:nvPr/>
          </p:nvSpPr>
          <p:spPr>
            <a:xfrm>
              <a:off x="1997965" y="2143190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5</a:t>
              </a:r>
              <a:endParaRPr lang="en-GB" dirty="0">
                <a:latin typeface="+mj-lt"/>
              </a:endParaRPr>
            </a:p>
          </p:txBody>
        </p:sp>
        <p:sp>
          <p:nvSpPr>
            <p:cNvPr id="82" name="Rectangle: Rounded Corners 81">
              <a:extLst>
                <a:ext uri="{FF2B5EF4-FFF2-40B4-BE49-F238E27FC236}">
                  <a16:creationId xmlns:a16="http://schemas.microsoft.com/office/drawing/2014/main" id="{9860E72C-4C0F-49EB-BEEC-6C05EE9FDBCF}"/>
                </a:ext>
              </a:extLst>
            </p:cNvPr>
            <p:cNvSpPr/>
            <p:nvPr/>
          </p:nvSpPr>
          <p:spPr>
            <a:xfrm>
              <a:off x="1997964" y="276068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3</a:t>
              </a:r>
              <a:endParaRPr lang="en-GB" dirty="0">
                <a:latin typeface="+mj-lt"/>
              </a:endParaRPr>
            </a:p>
          </p:txBody>
        </p:sp>
        <p:sp>
          <p:nvSpPr>
            <p:cNvPr id="84" name="Rectangle: Rounded Corners 83">
              <a:extLst>
                <a:ext uri="{FF2B5EF4-FFF2-40B4-BE49-F238E27FC236}">
                  <a16:creationId xmlns:a16="http://schemas.microsoft.com/office/drawing/2014/main" id="{5F4D4C95-563E-47DA-BF92-FEEF2350D23F}"/>
                </a:ext>
              </a:extLst>
            </p:cNvPr>
            <p:cNvSpPr/>
            <p:nvPr/>
          </p:nvSpPr>
          <p:spPr>
            <a:xfrm>
              <a:off x="1997964" y="3378173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8</a:t>
              </a:r>
              <a:endParaRPr lang="en-GB" dirty="0">
                <a:latin typeface="+mj-lt"/>
              </a:endParaRPr>
            </a:p>
          </p:txBody>
        </p:sp>
        <p:sp>
          <p:nvSpPr>
            <p:cNvPr id="86" name="Rectangle: Rounded Corners 85">
              <a:extLst>
                <a:ext uri="{FF2B5EF4-FFF2-40B4-BE49-F238E27FC236}">
                  <a16:creationId xmlns:a16="http://schemas.microsoft.com/office/drawing/2014/main" id="{EE8554C0-90BC-4F9B-AE07-4230D6034210}"/>
                </a:ext>
              </a:extLst>
            </p:cNvPr>
            <p:cNvSpPr/>
            <p:nvPr/>
          </p:nvSpPr>
          <p:spPr>
            <a:xfrm>
              <a:off x="1997963" y="3991688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8</a:t>
              </a:r>
              <a:endParaRPr lang="en-GB" dirty="0">
                <a:latin typeface="+mj-lt"/>
              </a:endParaRPr>
            </a:p>
          </p:txBody>
        </p:sp>
        <p:sp>
          <p:nvSpPr>
            <p:cNvPr id="88" name="Rectangle: Rounded Corners 87">
              <a:extLst>
                <a:ext uri="{FF2B5EF4-FFF2-40B4-BE49-F238E27FC236}">
                  <a16:creationId xmlns:a16="http://schemas.microsoft.com/office/drawing/2014/main" id="{56C29CF1-2951-46CF-ACF2-E83A8F8B786C}"/>
                </a:ext>
              </a:extLst>
            </p:cNvPr>
            <p:cNvSpPr/>
            <p:nvPr/>
          </p:nvSpPr>
          <p:spPr>
            <a:xfrm>
              <a:off x="2846126" y="2143190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3</a:t>
              </a:r>
              <a:endParaRPr lang="en-GB" dirty="0">
                <a:latin typeface="+mj-lt"/>
              </a:endParaRPr>
            </a:p>
          </p:txBody>
        </p:sp>
        <p:sp>
          <p:nvSpPr>
            <p:cNvPr id="89" name="Rectangle: Rounded Corners 88">
              <a:extLst>
                <a:ext uri="{FF2B5EF4-FFF2-40B4-BE49-F238E27FC236}">
                  <a16:creationId xmlns:a16="http://schemas.microsoft.com/office/drawing/2014/main" id="{E2EF88A5-910D-426E-A00E-43EC0E363817}"/>
                </a:ext>
              </a:extLst>
            </p:cNvPr>
            <p:cNvSpPr/>
            <p:nvPr/>
          </p:nvSpPr>
          <p:spPr>
            <a:xfrm>
              <a:off x="3694287" y="2143190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8</a:t>
              </a:r>
              <a:endParaRPr lang="en-GB" dirty="0">
                <a:latin typeface="+mj-lt"/>
              </a:endParaRPr>
            </a:p>
          </p:txBody>
        </p:sp>
        <p:sp>
          <p:nvSpPr>
            <p:cNvPr id="90" name="Rectangle: Rounded Corners 89">
              <a:extLst>
                <a:ext uri="{FF2B5EF4-FFF2-40B4-BE49-F238E27FC236}">
                  <a16:creationId xmlns:a16="http://schemas.microsoft.com/office/drawing/2014/main" id="{7CC8401A-0CE5-48A0-B966-255921ABE406}"/>
                </a:ext>
              </a:extLst>
            </p:cNvPr>
            <p:cNvSpPr/>
            <p:nvPr/>
          </p:nvSpPr>
          <p:spPr>
            <a:xfrm>
              <a:off x="2846125" y="276068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5</a:t>
              </a:r>
              <a:endParaRPr lang="en-GB" dirty="0">
                <a:latin typeface="+mj-lt"/>
              </a:endParaRPr>
            </a:p>
          </p:txBody>
        </p:sp>
        <p:sp>
          <p:nvSpPr>
            <p:cNvPr id="91" name="Rectangle: Rounded Corners 90">
              <a:extLst>
                <a:ext uri="{FF2B5EF4-FFF2-40B4-BE49-F238E27FC236}">
                  <a16:creationId xmlns:a16="http://schemas.microsoft.com/office/drawing/2014/main" id="{659635C4-F8A8-4069-9322-33FBA930263E}"/>
                </a:ext>
              </a:extLst>
            </p:cNvPr>
            <p:cNvSpPr/>
            <p:nvPr/>
          </p:nvSpPr>
          <p:spPr>
            <a:xfrm>
              <a:off x="3694286" y="2760682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8</a:t>
              </a:r>
              <a:endParaRPr lang="en-GB" dirty="0">
                <a:latin typeface="+mj-lt"/>
              </a:endParaRPr>
            </a:p>
          </p:txBody>
        </p:sp>
        <p:sp>
          <p:nvSpPr>
            <p:cNvPr id="92" name="Rectangle: Rounded Corners 91">
              <a:extLst>
                <a:ext uri="{FF2B5EF4-FFF2-40B4-BE49-F238E27FC236}">
                  <a16:creationId xmlns:a16="http://schemas.microsoft.com/office/drawing/2014/main" id="{C48D48F8-E168-42DD-8BCF-24E1878651D3}"/>
                </a:ext>
              </a:extLst>
            </p:cNvPr>
            <p:cNvSpPr/>
            <p:nvPr/>
          </p:nvSpPr>
          <p:spPr>
            <a:xfrm>
              <a:off x="2846125" y="3378173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3</a:t>
              </a:r>
              <a:endParaRPr lang="en-GB" dirty="0">
                <a:latin typeface="+mj-lt"/>
              </a:endParaRPr>
            </a:p>
          </p:txBody>
        </p:sp>
        <p:sp>
          <p:nvSpPr>
            <p:cNvPr id="93" name="Rectangle: Rounded Corners 92">
              <a:extLst>
                <a:ext uri="{FF2B5EF4-FFF2-40B4-BE49-F238E27FC236}">
                  <a16:creationId xmlns:a16="http://schemas.microsoft.com/office/drawing/2014/main" id="{0C724697-6351-4AC7-9A86-C39A606AD32C}"/>
                </a:ext>
              </a:extLst>
            </p:cNvPr>
            <p:cNvSpPr/>
            <p:nvPr/>
          </p:nvSpPr>
          <p:spPr>
            <a:xfrm>
              <a:off x="3694286" y="3378173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5</a:t>
              </a:r>
              <a:endParaRPr lang="en-GB" dirty="0">
                <a:latin typeface="+mj-lt"/>
              </a:endParaRPr>
            </a:p>
          </p:txBody>
        </p:sp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85BF2388-00C9-42C2-8B9F-62DCE41B9F2E}"/>
                </a:ext>
              </a:extLst>
            </p:cNvPr>
            <p:cNvSpPr/>
            <p:nvPr/>
          </p:nvSpPr>
          <p:spPr>
            <a:xfrm>
              <a:off x="2846124" y="3991688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5</a:t>
              </a:r>
              <a:endParaRPr lang="en-GB" dirty="0">
                <a:latin typeface="+mj-lt"/>
              </a:endParaRPr>
            </a:p>
          </p:txBody>
        </p:sp>
        <p:sp>
          <p:nvSpPr>
            <p:cNvPr id="95" name="Rectangle: Rounded Corners 94">
              <a:extLst>
                <a:ext uri="{FF2B5EF4-FFF2-40B4-BE49-F238E27FC236}">
                  <a16:creationId xmlns:a16="http://schemas.microsoft.com/office/drawing/2014/main" id="{CD1595D5-ADBF-471A-A757-C4BD4AB080ED}"/>
                </a:ext>
              </a:extLst>
            </p:cNvPr>
            <p:cNvSpPr/>
            <p:nvPr/>
          </p:nvSpPr>
          <p:spPr>
            <a:xfrm>
              <a:off x="3694285" y="3991688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3</a:t>
              </a:r>
              <a:endParaRPr lang="en-GB" dirty="0">
                <a:latin typeface="+mj-lt"/>
              </a:endParaRPr>
            </a:p>
          </p:txBody>
        </p:sp>
        <p:sp>
          <p:nvSpPr>
            <p:cNvPr id="97" name="Rectangle: Rounded Corners 96">
              <a:extLst>
                <a:ext uri="{FF2B5EF4-FFF2-40B4-BE49-F238E27FC236}">
                  <a16:creationId xmlns:a16="http://schemas.microsoft.com/office/drawing/2014/main" id="{9AD17FF3-2D6E-450B-A07D-983716C193DB}"/>
                </a:ext>
              </a:extLst>
            </p:cNvPr>
            <p:cNvSpPr/>
            <p:nvPr/>
          </p:nvSpPr>
          <p:spPr>
            <a:xfrm>
              <a:off x="4858665" y="2144187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8</a:t>
              </a:r>
              <a:endParaRPr lang="en-GB" dirty="0">
                <a:latin typeface="+mj-lt"/>
              </a:endParaRPr>
            </a:p>
          </p:txBody>
        </p:sp>
        <p:sp>
          <p:nvSpPr>
            <p:cNvPr id="99" name="Rectangle: Rounded Corners 98">
              <a:extLst>
                <a:ext uri="{FF2B5EF4-FFF2-40B4-BE49-F238E27FC236}">
                  <a16:creationId xmlns:a16="http://schemas.microsoft.com/office/drawing/2014/main" id="{ECE2C603-6A26-4624-AD9E-7476977394DB}"/>
                </a:ext>
              </a:extLst>
            </p:cNvPr>
            <p:cNvSpPr/>
            <p:nvPr/>
          </p:nvSpPr>
          <p:spPr>
            <a:xfrm>
              <a:off x="4858664" y="276167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8</a:t>
              </a:r>
              <a:endParaRPr lang="en-GB" dirty="0">
                <a:latin typeface="+mj-lt"/>
              </a:endParaRPr>
            </a:p>
          </p:txBody>
        </p:sp>
        <p:sp>
          <p:nvSpPr>
            <p:cNvPr id="101" name="Rectangle: Rounded Corners 100">
              <a:extLst>
                <a:ext uri="{FF2B5EF4-FFF2-40B4-BE49-F238E27FC236}">
                  <a16:creationId xmlns:a16="http://schemas.microsoft.com/office/drawing/2014/main" id="{BB0E15A9-AA3F-4C2B-81B4-0396D7AB87FE}"/>
                </a:ext>
              </a:extLst>
            </p:cNvPr>
            <p:cNvSpPr/>
            <p:nvPr/>
          </p:nvSpPr>
          <p:spPr>
            <a:xfrm>
              <a:off x="4858664" y="3379170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5</a:t>
              </a:r>
              <a:endParaRPr lang="en-GB" dirty="0">
                <a:latin typeface="+mj-lt"/>
              </a:endParaRPr>
            </a:p>
          </p:txBody>
        </p:sp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D4A82B28-CE90-4F6C-A51D-DC57D9412839}"/>
                </a:ext>
              </a:extLst>
            </p:cNvPr>
            <p:cNvSpPr/>
            <p:nvPr/>
          </p:nvSpPr>
          <p:spPr>
            <a:xfrm>
              <a:off x="4858663" y="3991688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3</a:t>
              </a:r>
              <a:endParaRPr lang="en-GB" dirty="0">
                <a:latin typeface="+mj-lt"/>
              </a:endParaRPr>
            </a:p>
          </p:txBody>
        </p:sp>
        <p:sp>
          <p:nvSpPr>
            <p:cNvPr id="105" name="Rectangle: Rounded Corners 104">
              <a:extLst>
                <a:ext uri="{FF2B5EF4-FFF2-40B4-BE49-F238E27FC236}">
                  <a16:creationId xmlns:a16="http://schemas.microsoft.com/office/drawing/2014/main" id="{FCC9E1B3-4894-48CF-9BE3-BA778F76278C}"/>
                </a:ext>
              </a:extLst>
            </p:cNvPr>
            <p:cNvSpPr/>
            <p:nvPr/>
          </p:nvSpPr>
          <p:spPr>
            <a:xfrm>
              <a:off x="5706826" y="2144187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5</a:t>
              </a:r>
              <a:endParaRPr lang="en-GB" dirty="0">
                <a:latin typeface="+mj-lt"/>
              </a:endParaRPr>
            </a:p>
          </p:txBody>
        </p:sp>
        <p:sp>
          <p:nvSpPr>
            <p:cNvPr id="106" name="Rectangle: Rounded Corners 105">
              <a:extLst>
                <a:ext uri="{FF2B5EF4-FFF2-40B4-BE49-F238E27FC236}">
                  <a16:creationId xmlns:a16="http://schemas.microsoft.com/office/drawing/2014/main" id="{B5BABF14-98D4-45F1-B732-DD3D9864BD13}"/>
                </a:ext>
              </a:extLst>
            </p:cNvPr>
            <p:cNvSpPr/>
            <p:nvPr/>
          </p:nvSpPr>
          <p:spPr>
            <a:xfrm>
              <a:off x="6554987" y="2144187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3</a:t>
              </a:r>
              <a:endParaRPr lang="en-GB" dirty="0">
                <a:latin typeface="+mj-lt"/>
              </a:endParaRPr>
            </a:p>
          </p:txBody>
        </p:sp>
        <p:sp>
          <p:nvSpPr>
            <p:cNvPr id="107" name="Rectangle: Rounded Corners 106">
              <a:extLst>
                <a:ext uri="{FF2B5EF4-FFF2-40B4-BE49-F238E27FC236}">
                  <a16:creationId xmlns:a16="http://schemas.microsoft.com/office/drawing/2014/main" id="{4FADA9C6-5279-4CBF-8894-465AF70B7D90}"/>
                </a:ext>
              </a:extLst>
            </p:cNvPr>
            <p:cNvSpPr/>
            <p:nvPr/>
          </p:nvSpPr>
          <p:spPr>
            <a:xfrm>
              <a:off x="5706825" y="276167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3</a:t>
              </a:r>
              <a:endParaRPr lang="en-GB" dirty="0">
                <a:latin typeface="+mj-lt"/>
              </a:endParaRPr>
            </a:p>
          </p:txBody>
        </p:sp>
        <p:sp>
          <p:nvSpPr>
            <p:cNvPr id="108" name="Rectangle: Rounded Corners 107">
              <a:extLst>
                <a:ext uri="{FF2B5EF4-FFF2-40B4-BE49-F238E27FC236}">
                  <a16:creationId xmlns:a16="http://schemas.microsoft.com/office/drawing/2014/main" id="{23436933-B954-41D8-8040-339DB6E7C557}"/>
                </a:ext>
              </a:extLst>
            </p:cNvPr>
            <p:cNvSpPr/>
            <p:nvPr/>
          </p:nvSpPr>
          <p:spPr>
            <a:xfrm>
              <a:off x="6554986" y="2761679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5</a:t>
              </a:r>
              <a:endParaRPr lang="en-GB" dirty="0">
                <a:latin typeface="+mj-lt"/>
              </a:endParaRPr>
            </a:p>
          </p:txBody>
        </p:sp>
        <p:sp>
          <p:nvSpPr>
            <p:cNvPr id="109" name="Rectangle: Rounded Corners 108">
              <a:extLst>
                <a:ext uri="{FF2B5EF4-FFF2-40B4-BE49-F238E27FC236}">
                  <a16:creationId xmlns:a16="http://schemas.microsoft.com/office/drawing/2014/main" id="{03D95A72-99D6-4C4B-BA39-FDF78A1EC7BB}"/>
                </a:ext>
              </a:extLst>
            </p:cNvPr>
            <p:cNvSpPr/>
            <p:nvPr/>
          </p:nvSpPr>
          <p:spPr>
            <a:xfrm>
              <a:off x="5706825" y="3379170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8</a:t>
              </a:r>
              <a:endParaRPr lang="en-GB" dirty="0">
                <a:latin typeface="+mj-lt"/>
              </a:endParaRPr>
            </a:p>
          </p:txBody>
        </p:sp>
        <p:sp>
          <p:nvSpPr>
            <p:cNvPr id="110" name="Rectangle: Rounded Corners 109">
              <a:extLst>
                <a:ext uri="{FF2B5EF4-FFF2-40B4-BE49-F238E27FC236}">
                  <a16:creationId xmlns:a16="http://schemas.microsoft.com/office/drawing/2014/main" id="{8C04286E-FA14-441D-A014-F0A8B49A03B1}"/>
                </a:ext>
              </a:extLst>
            </p:cNvPr>
            <p:cNvSpPr/>
            <p:nvPr/>
          </p:nvSpPr>
          <p:spPr>
            <a:xfrm>
              <a:off x="6554986" y="3379170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3</a:t>
              </a:r>
              <a:endParaRPr lang="en-GB" dirty="0">
                <a:latin typeface="+mj-lt"/>
              </a:endParaRPr>
            </a:p>
          </p:txBody>
        </p:sp>
        <p:sp>
          <p:nvSpPr>
            <p:cNvPr id="111" name="Rectangle: Rounded Corners 110">
              <a:extLst>
                <a:ext uri="{FF2B5EF4-FFF2-40B4-BE49-F238E27FC236}">
                  <a16:creationId xmlns:a16="http://schemas.microsoft.com/office/drawing/2014/main" id="{0A3D6FDE-B539-4464-ABFC-2C78D1C987C6}"/>
                </a:ext>
              </a:extLst>
            </p:cNvPr>
            <p:cNvSpPr/>
            <p:nvPr/>
          </p:nvSpPr>
          <p:spPr>
            <a:xfrm>
              <a:off x="5706824" y="3991688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8</a:t>
              </a:r>
              <a:endParaRPr lang="en-GB" dirty="0">
                <a:latin typeface="+mj-lt"/>
              </a:endParaRPr>
            </a:p>
          </p:txBody>
        </p:sp>
        <p:sp>
          <p:nvSpPr>
            <p:cNvPr id="112" name="Rectangle: Rounded Corners 111">
              <a:extLst>
                <a:ext uri="{FF2B5EF4-FFF2-40B4-BE49-F238E27FC236}">
                  <a16:creationId xmlns:a16="http://schemas.microsoft.com/office/drawing/2014/main" id="{F9DD17F8-3B0E-41A3-B055-0B857B84291F}"/>
                </a:ext>
              </a:extLst>
            </p:cNvPr>
            <p:cNvSpPr/>
            <p:nvPr/>
          </p:nvSpPr>
          <p:spPr>
            <a:xfrm>
              <a:off x="6554985" y="3991688"/>
              <a:ext cx="5400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dk1"/>
                  </a:solidFill>
                  <a:latin typeface="+mj-lt"/>
                  <a:ea typeface="Arial"/>
                  <a:cs typeface="Arial"/>
                  <a:sym typeface="Arial"/>
                </a:rPr>
                <a:t>5</a:t>
              </a:r>
              <a:endParaRPr lang="en-GB" dirty="0">
                <a:latin typeface="+mj-lt"/>
              </a:endParaRPr>
            </a:p>
          </p:txBody>
        </p:sp>
      </p:grpSp>
      <p:pic>
        <p:nvPicPr>
          <p:cNvPr id="27" name="Picture 26" descr="Background pattern&#10;&#10;Description automatically generated">
            <a:extLst>
              <a:ext uri="{FF2B5EF4-FFF2-40B4-BE49-F238E27FC236}">
                <a16:creationId xmlns:a16="http://schemas.microsoft.com/office/drawing/2014/main" id="{A748A68D-92E1-403F-BFDB-EA0CC93A85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377"/>
          <a:stretch/>
        </p:blipFill>
        <p:spPr>
          <a:xfrm>
            <a:off x="662730" y="5028434"/>
            <a:ext cx="7835563" cy="82250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8 Facts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7" name="Google Shape;103;p7">
            <a:extLst>
              <a:ext uri="{FF2B5EF4-FFF2-40B4-BE49-F238E27FC236}">
                <a16:creationId xmlns:a16="http://schemas.microsoft.com/office/drawing/2014/main" id="{AEC5257D-7067-4F23-AB45-E0299E62F523}"/>
              </a:ext>
            </a:extLst>
          </p:cNvPr>
          <p:cNvGrpSpPr/>
          <p:nvPr/>
        </p:nvGrpSpPr>
        <p:grpSpPr>
          <a:xfrm>
            <a:off x="7480800" y="622800"/>
            <a:ext cx="1238498" cy="864000"/>
            <a:chOff x="7480751" y="621486"/>
            <a:chExt cx="1238498" cy="864000"/>
          </a:xfrm>
        </p:grpSpPr>
        <p:pic>
          <p:nvPicPr>
            <p:cNvPr id="58" name="Google Shape;104;p7">
              <a:extLst>
                <a:ext uri="{FF2B5EF4-FFF2-40B4-BE49-F238E27FC236}">
                  <a16:creationId xmlns:a16="http://schemas.microsoft.com/office/drawing/2014/main" id="{57B46223-1370-4DE6-928E-49EB83B8087B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Google Shape;105;p7">
              <a:extLst>
                <a:ext uri="{FF2B5EF4-FFF2-40B4-BE49-F238E27FC236}">
                  <a16:creationId xmlns:a16="http://schemas.microsoft.com/office/drawing/2014/main" id="{680F75AD-9AE0-4063-B4E3-87931666336B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Google Shape;106;p7">
              <a:extLst>
                <a:ext uri="{FF2B5EF4-FFF2-40B4-BE49-F238E27FC236}">
                  <a16:creationId xmlns:a16="http://schemas.microsoft.com/office/drawing/2014/main" id="{6A2C79D1-0466-40A6-A579-7ECD097169DD}"/>
                </a:ext>
              </a:extLst>
            </p:cNvPr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E8FD4805-5A25-4C97-9CC1-1BD285884B2F}"/>
              </a:ext>
            </a:extLst>
          </p:cNvPr>
          <p:cNvSpPr/>
          <p:nvPr/>
        </p:nvSpPr>
        <p:spPr>
          <a:xfrm>
            <a:off x="755651" y="1520156"/>
            <a:ext cx="7632698" cy="547779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Write the 8 facts for this picture. This time, try to work systematically.</a:t>
            </a:r>
            <a:endParaRPr lang="en-GB" dirty="0">
              <a:latin typeface="+mj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D95205-9D4A-4618-928C-0040CEC76BBB}"/>
              </a:ext>
            </a:extLst>
          </p:cNvPr>
          <p:cNvSpPr txBox="1"/>
          <p:nvPr/>
        </p:nvSpPr>
        <p:spPr>
          <a:xfrm>
            <a:off x="2537966" y="2232413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+          =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47E670C-BD7B-4131-AA64-E6CBD93F5368}"/>
              </a:ext>
            </a:extLst>
          </p:cNvPr>
          <p:cNvSpPr txBox="1"/>
          <p:nvPr/>
        </p:nvSpPr>
        <p:spPr>
          <a:xfrm>
            <a:off x="2537965" y="2849905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+          =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2AA9B0A-11A3-4B1C-8D96-4106265AD8AF}"/>
              </a:ext>
            </a:extLst>
          </p:cNvPr>
          <p:cNvSpPr txBox="1"/>
          <p:nvPr/>
        </p:nvSpPr>
        <p:spPr>
          <a:xfrm>
            <a:off x="2537965" y="3467396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−          =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614FB20-5DBC-45DD-B06C-B5323137544A}"/>
              </a:ext>
            </a:extLst>
          </p:cNvPr>
          <p:cNvSpPr txBox="1"/>
          <p:nvPr/>
        </p:nvSpPr>
        <p:spPr>
          <a:xfrm>
            <a:off x="2537964" y="4080412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−          =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E17532A-1D68-45DA-948E-8EF95CFFDA4D}"/>
              </a:ext>
            </a:extLst>
          </p:cNvPr>
          <p:cNvSpPr txBox="1"/>
          <p:nvPr/>
        </p:nvSpPr>
        <p:spPr>
          <a:xfrm>
            <a:off x="5398666" y="2233410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=          +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459EEAF-5DEF-41A1-88FA-C5D8D63D846D}"/>
              </a:ext>
            </a:extLst>
          </p:cNvPr>
          <p:cNvSpPr txBox="1"/>
          <p:nvPr/>
        </p:nvSpPr>
        <p:spPr>
          <a:xfrm>
            <a:off x="5398665" y="2850902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=          +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E447D22-7140-44CB-9102-80B049680DFC}"/>
              </a:ext>
            </a:extLst>
          </p:cNvPr>
          <p:cNvSpPr txBox="1"/>
          <p:nvPr/>
        </p:nvSpPr>
        <p:spPr>
          <a:xfrm>
            <a:off x="5398665" y="3468393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=          −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ACBB1AE-7465-4C11-9E1A-FAA2C7DC54ED}"/>
              </a:ext>
            </a:extLst>
          </p:cNvPr>
          <p:cNvSpPr txBox="1"/>
          <p:nvPr/>
        </p:nvSpPr>
        <p:spPr>
          <a:xfrm>
            <a:off x="5398664" y="4081409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=          −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3281470" y="5500775"/>
            <a:ext cx="2581304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Did you find them all?</a:t>
            </a:r>
            <a:endParaRPr lang="en-GB" dirty="0">
              <a:latin typeface="+mj-lt"/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0756C1D8-1CE4-4C13-8360-E4388C6A7AE4}"/>
              </a:ext>
            </a:extLst>
          </p:cNvPr>
          <p:cNvCxnSpPr/>
          <p:nvPr/>
        </p:nvCxnSpPr>
        <p:spPr>
          <a:xfrm>
            <a:off x="4572000" y="2143190"/>
            <a:ext cx="0" cy="2395778"/>
          </a:xfrm>
          <a:prstGeom prst="line">
            <a:avLst/>
          </a:prstGeom>
          <a:ln w="28575">
            <a:solidFill>
              <a:srgbClr val="0093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D43B6017-9675-437A-821C-176277D2B50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773" y="4472820"/>
            <a:ext cx="3785944" cy="908383"/>
          </a:xfrm>
          <a:prstGeom prst="rect">
            <a:avLst/>
          </a:prstGeom>
        </p:spPr>
      </p:pic>
      <p:pic>
        <p:nvPicPr>
          <p:cNvPr id="25" name="Picture 24" descr="A picture containing clipart&#10;&#10;Description automatically generated">
            <a:extLst>
              <a:ext uri="{FF2B5EF4-FFF2-40B4-BE49-F238E27FC236}">
                <a16:creationId xmlns:a16="http://schemas.microsoft.com/office/drawing/2014/main" id="{4D91805C-F2E1-45D4-8C87-371861AA218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139" y="4570785"/>
            <a:ext cx="2962913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573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Picture 79" descr="Diagram&#10;&#10;Description automatically generated">
            <a:extLst>
              <a:ext uri="{FF2B5EF4-FFF2-40B4-BE49-F238E27FC236}">
                <a16:creationId xmlns:a16="http://schemas.microsoft.com/office/drawing/2014/main" id="{6739EAC9-50FF-437D-AFED-8084D1B968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30926" b="60755"/>
          <a:stretch/>
        </p:blipFill>
        <p:spPr>
          <a:xfrm rot="10800000">
            <a:off x="764819" y="1690267"/>
            <a:ext cx="7623529" cy="3062734"/>
          </a:xfrm>
          <a:prstGeom prst="rect">
            <a:avLst/>
          </a:prstGeom>
        </p:spPr>
      </p:pic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9973573A-F079-45D8-A188-360D7C013BFC}"/>
              </a:ext>
            </a:extLst>
          </p:cNvPr>
          <p:cNvSpPr/>
          <p:nvPr/>
        </p:nvSpPr>
        <p:spPr>
          <a:xfrm>
            <a:off x="4858665" y="3629038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18B66B97-6232-4557-A349-BFE149AD4C90}"/>
              </a:ext>
            </a:extLst>
          </p:cNvPr>
          <p:cNvSpPr/>
          <p:nvPr/>
        </p:nvSpPr>
        <p:spPr>
          <a:xfrm>
            <a:off x="4858663" y="5477037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209FDA40-061B-4D59-8CF7-16B9A4D4861C}"/>
              </a:ext>
            </a:extLst>
          </p:cNvPr>
          <p:cNvSpPr/>
          <p:nvPr/>
        </p:nvSpPr>
        <p:spPr>
          <a:xfrm>
            <a:off x="5706825" y="4246530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76" name="Rectangle: Rounded Corners 75">
            <a:extLst>
              <a:ext uri="{FF2B5EF4-FFF2-40B4-BE49-F238E27FC236}">
                <a16:creationId xmlns:a16="http://schemas.microsoft.com/office/drawing/2014/main" id="{E2E8A6C3-04F1-4B49-9AE1-041B2BB0C48E}"/>
              </a:ext>
            </a:extLst>
          </p:cNvPr>
          <p:cNvSpPr/>
          <p:nvPr/>
        </p:nvSpPr>
        <p:spPr>
          <a:xfrm>
            <a:off x="6554986" y="4864021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141" name="Rectangle: Rounded Corners 140">
            <a:extLst>
              <a:ext uri="{FF2B5EF4-FFF2-40B4-BE49-F238E27FC236}">
                <a16:creationId xmlns:a16="http://schemas.microsoft.com/office/drawing/2014/main" id="{165F4AB8-6787-447C-9430-26B013C5CE74}"/>
              </a:ext>
            </a:extLst>
          </p:cNvPr>
          <p:cNvSpPr/>
          <p:nvPr/>
        </p:nvSpPr>
        <p:spPr>
          <a:xfrm>
            <a:off x="4854639" y="3633513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9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142" name="Rectangle: Rounded Corners 141">
            <a:extLst>
              <a:ext uri="{FF2B5EF4-FFF2-40B4-BE49-F238E27FC236}">
                <a16:creationId xmlns:a16="http://schemas.microsoft.com/office/drawing/2014/main" id="{075310DF-A631-46C9-8042-AD8F134012E4}"/>
              </a:ext>
            </a:extLst>
          </p:cNvPr>
          <p:cNvSpPr/>
          <p:nvPr/>
        </p:nvSpPr>
        <p:spPr>
          <a:xfrm>
            <a:off x="5706824" y="4243169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143" name="Rectangle: Rounded Corners 142">
            <a:extLst>
              <a:ext uri="{FF2B5EF4-FFF2-40B4-BE49-F238E27FC236}">
                <a16:creationId xmlns:a16="http://schemas.microsoft.com/office/drawing/2014/main" id="{BE62EA06-AE30-4654-9714-DCCBC845A22E}"/>
              </a:ext>
            </a:extLst>
          </p:cNvPr>
          <p:cNvSpPr/>
          <p:nvPr/>
        </p:nvSpPr>
        <p:spPr>
          <a:xfrm>
            <a:off x="6554985" y="4862698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2 </a:t>
            </a:r>
            <a:endParaRPr lang="en-GB" dirty="0">
              <a:latin typeface="+mj-lt"/>
            </a:endParaRPr>
          </a:p>
        </p:txBody>
      </p:sp>
      <p:sp>
        <p:nvSpPr>
          <p:cNvPr id="144" name="Rectangle: Rounded Corners 143">
            <a:extLst>
              <a:ext uri="{FF2B5EF4-FFF2-40B4-BE49-F238E27FC236}">
                <a16:creationId xmlns:a16="http://schemas.microsoft.com/office/drawing/2014/main" id="{866C70EC-D494-4F4A-82F4-8F50628CB970}"/>
              </a:ext>
            </a:extLst>
          </p:cNvPr>
          <p:cNvSpPr/>
          <p:nvPr/>
        </p:nvSpPr>
        <p:spPr>
          <a:xfrm>
            <a:off x="4854639" y="5475856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2 </a:t>
            </a:r>
            <a:endParaRPr lang="en-GB" dirty="0">
              <a:latin typeface="+mj-lt"/>
            </a:endParaRPr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06B3D243-712F-4A34-A6B2-73CBCE7FF8D3}"/>
              </a:ext>
            </a:extLst>
          </p:cNvPr>
          <p:cNvSpPr/>
          <p:nvPr/>
        </p:nvSpPr>
        <p:spPr>
          <a:xfrm>
            <a:off x="2001121" y="4863024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7E943CF2-10E0-4944-8194-DE2FC71C814D}"/>
              </a:ext>
            </a:extLst>
          </p:cNvPr>
          <p:cNvSpPr/>
          <p:nvPr/>
        </p:nvSpPr>
        <p:spPr>
          <a:xfrm>
            <a:off x="2846125" y="3627310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latin typeface="+mj-lt"/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8DC15462-32D2-4451-8855-624C79FE4115}"/>
              </a:ext>
            </a:extLst>
          </p:cNvPr>
          <p:cNvSpPr/>
          <p:nvPr/>
        </p:nvSpPr>
        <p:spPr>
          <a:xfrm>
            <a:off x="3694286" y="4245533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554FDEF0-0510-474F-A7D0-9B704965DDEB}"/>
              </a:ext>
            </a:extLst>
          </p:cNvPr>
          <p:cNvSpPr/>
          <p:nvPr/>
        </p:nvSpPr>
        <p:spPr>
          <a:xfrm>
            <a:off x="2846124" y="5476040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137" name="Rectangle: Rounded Corners 136">
            <a:extLst>
              <a:ext uri="{FF2B5EF4-FFF2-40B4-BE49-F238E27FC236}">
                <a16:creationId xmlns:a16="http://schemas.microsoft.com/office/drawing/2014/main" id="{55E688BC-DAF1-4BE4-B5E3-C8ACD127764B}"/>
              </a:ext>
            </a:extLst>
          </p:cNvPr>
          <p:cNvSpPr/>
          <p:nvPr/>
        </p:nvSpPr>
        <p:spPr>
          <a:xfrm>
            <a:off x="2846125" y="3627310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138" name="Rectangle: Rounded Corners 137">
            <a:extLst>
              <a:ext uri="{FF2B5EF4-FFF2-40B4-BE49-F238E27FC236}">
                <a16:creationId xmlns:a16="http://schemas.microsoft.com/office/drawing/2014/main" id="{AC44FCB2-CDC4-43B6-9E55-3A2C03082D5E}"/>
              </a:ext>
            </a:extLst>
          </p:cNvPr>
          <p:cNvSpPr/>
          <p:nvPr/>
        </p:nvSpPr>
        <p:spPr>
          <a:xfrm>
            <a:off x="3694285" y="4246329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9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139" name="Rectangle: Rounded Corners 138">
            <a:extLst>
              <a:ext uri="{FF2B5EF4-FFF2-40B4-BE49-F238E27FC236}">
                <a16:creationId xmlns:a16="http://schemas.microsoft.com/office/drawing/2014/main" id="{8EA82992-4C3B-410D-8FAD-D0C930C024B6}"/>
              </a:ext>
            </a:extLst>
          </p:cNvPr>
          <p:cNvSpPr/>
          <p:nvPr/>
        </p:nvSpPr>
        <p:spPr>
          <a:xfrm>
            <a:off x="2001121" y="4863024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9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140" name="Rectangle: Rounded Corners 139">
            <a:extLst>
              <a:ext uri="{FF2B5EF4-FFF2-40B4-BE49-F238E27FC236}">
                <a16:creationId xmlns:a16="http://schemas.microsoft.com/office/drawing/2014/main" id="{D9B94442-4E67-46D8-9EE5-ABE5F8BCEC96}"/>
              </a:ext>
            </a:extLst>
          </p:cNvPr>
          <p:cNvSpPr/>
          <p:nvPr/>
        </p:nvSpPr>
        <p:spPr>
          <a:xfrm>
            <a:off x="2846124" y="5476040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8 Facts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7" name="Google Shape;103;p7">
            <a:extLst>
              <a:ext uri="{FF2B5EF4-FFF2-40B4-BE49-F238E27FC236}">
                <a16:creationId xmlns:a16="http://schemas.microsoft.com/office/drawing/2014/main" id="{AEC5257D-7067-4F23-AB45-E0299E62F523}"/>
              </a:ext>
            </a:extLst>
          </p:cNvPr>
          <p:cNvGrpSpPr/>
          <p:nvPr/>
        </p:nvGrpSpPr>
        <p:grpSpPr>
          <a:xfrm>
            <a:off x="7480800" y="622800"/>
            <a:ext cx="1238498" cy="864000"/>
            <a:chOff x="7480751" y="621486"/>
            <a:chExt cx="1238498" cy="864000"/>
          </a:xfrm>
        </p:grpSpPr>
        <p:pic>
          <p:nvPicPr>
            <p:cNvPr id="58" name="Google Shape;104;p7">
              <a:extLst>
                <a:ext uri="{FF2B5EF4-FFF2-40B4-BE49-F238E27FC236}">
                  <a16:creationId xmlns:a16="http://schemas.microsoft.com/office/drawing/2014/main" id="{57B46223-1370-4DE6-928E-49EB83B8087B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Google Shape;105;p7">
              <a:extLst>
                <a:ext uri="{FF2B5EF4-FFF2-40B4-BE49-F238E27FC236}">
                  <a16:creationId xmlns:a16="http://schemas.microsoft.com/office/drawing/2014/main" id="{680F75AD-9AE0-4063-B4E3-87931666336B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Google Shape;106;p7">
              <a:extLst>
                <a:ext uri="{FF2B5EF4-FFF2-40B4-BE49-F238E27FC236}">
                  <a16:creationId xmlns:a16="http://schemas.microsoft.com/office/drawing/2014/main" id="{6A2C79D1-0466-40A6-A579-7ECD097169DD}"/>
                </a:ext>
              </a:extLst>
            </p:cNvPr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E8FD4805-5A25-4C97-9CC1-1BD285884B2F}"/>
              </a:ext>
            </a:extLst>
          </p:cNvPr>
          <p:cNvSpPr/>
          <p:nvPr/>
        </p:nvSpPr>
        <p:spPr>
          <a:xfrm>
            <a:off x="755651" y="1520156"/>
            <a:ext cx="7632698" cy="547779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Fill in the missing numbers in these calculations.</a:t>
            </a:r>
            <a:endParaRPr lang="en-GB" dirty="0">
              <a:latin typeface="+mj-lt"/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3A98E952-0CCE-41C3-98AC-82E72BE677FA}"/>
              </a:ext>
            </a:extLst>
          </p:cNvPr>
          <p:cNvSpPr/>
          <p:nvPr/>
        </p:nvSpPr>
        <p:spPr>
          <a:xfrm>
            <a:off x="1997965" y="3628041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2 </a:t>
            </a:r>
            <a:endParaRPr lang="en-GB" dirty="0">
              <a:latin typeface="+mj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D95205-9D4A-4618-928C-0040CEC76BBB}"/>
              </a:ext>
            </a:extLst>
          </p:cNvPr>
          <p:cNvSpPr txBox="1"/>
          <p:nvPr/>
        </p:nvSpPr>
        <p:spPr>
          <a:xfrm>
            <a:off x="2537966" y="3717264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+          =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86EA87A4-9B9F-4925-B66E-24DFFB5019ED}"/>
              </a:ext>
            </a:extLst>
          </p:cNvPr>
          <p:cNvSpPr/>
          <p:nvPr/>
        </p:nvSpPr>
        <p:spPr>
          <a:xfrm>
            <a:off x="1997964" y="4245533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47E670C-BD7B-4131-AA64-E6CBD93F5368}"/>
              </a:ext>
            </a:extLst>
          </p:cNvPr>
          <p:cNvSpPr txBox="1"/>
          <p:nvPr/>
        </p:nvSpPr>
        <p:spPr>
          <a:xfrm>
            <a:off x="2537965" y="4334756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+          =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2AA9B0A-11A3-4B1C-8D96-4106265AD8AF}"/>
              </a:ext>
            </a:extLst>
          </p:cNvPr>
          <p:cNvSpPr txBox="1"/>
          <p:nvPr/>
        </p:nvSpPr>
        <p:spPr>
          <a:xfrm>
            <a:off x="2537965" y="4952247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−          =</a:t>
            </a: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615027BD-066A-477B-B346-28B8990A0339}"/>
              </a:ext>
            </a:extLst>
          </p:cNvPr>
          <p:cNvSpPr/>
          <p:nvPr/>
        </p:nvSpPr>
        <p:spPr>
          <a:xfrm>
            <a:off x="1997963" y="5476040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9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614FB20-5DBC-45DD-B06C-B5323137544A}"/>
              </a:ext>
            </a:extLst>
          </p:cNvPr>
          <p:cNvSpPr txBox="1"/>
          <p:nvPr/>
        </p:nvSpPr>
        <p:spPr>
          <a:xfrm>
            <a:off x="2537964" y="5565263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−          =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B6B5C842-7F55-47DA-B0DD-D43301CC4CBC}"/>
              </a:ext>
            </a:extLst>
          </p:cNvPr>
          <p:cNvSpPr/>
          <p:nvPr/>
        </p:nvSpPr>
        <p:spPr>
          <a:xfrm>
            <a:off x="3694287" y="3628041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9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D7634D8B-9F92-4165-8F51-E8C4D33B0F69}"/>
              </a:ext>
            </a:extLst>
          </p:cNvPr>
          <p:cNvSpPr/>
          <p:nvPr/>
        </p:nvSpPr>
        <p:spPr>
          <a:xfrm>
            <a:off x="2846125" y="4245533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2 </a:t>
            </a:r>
            <a:endParaRPr lang="en-GB" dirty="0">
              <a:latin typeface="+mj-lt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6A645EFB-95F4-49AC-832B-9FE3C57EF424}"/>
              </a:ext>
            </a:extLst>
          </p:cNvPr>
          <p:cNvSpPr/>
          <p:nvPr/>
        </p:nvSpPr>
        <p:spPr>
          <a:xfrm>
            <a:off x="2846125" y="4863024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2 </a:t>
            </a:r>
            <a:endParaRPr lang="en-GB" dirty="0">
              <a:latin typeface="+mj-lt"/>
            </a:endParaRP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D2366932-2DDB-46AD-8035-F908C189B7A4}"/>
              </a:ext>
            </a:extLst>
          </p:cNvPr>
          <p:cNvSpPr/>
          <p:nvPr/>
        </p:nvSpPr>
        <p:spPr>
          <a:xfrm>
            <a:off x="3694286" y="4863024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 </a:t>
            </a:r>
            <a:endParaRPr lang="en-GB" dirty="0">
              <a:latin typeface="+mj-lt"/>
            </a:endParaRPr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45B49FB3-8983-46F8-94B1-332AE7CA18FD}"/>
              </a:ext>
            </a:extLst>
          </p:cNvPr>
          <p:cNvSpPr/>
          <p:nvPr/>
        </p:nvSpPr>
        <p:spPr>
          <a:xfrm>
            <a:off x="3694285" y="5476040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2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E17532A-1D68-45DA-948E-8EF95CFFDA4D}"/>
              </a:ext>
            </a:extLst>
          </p:cNvPr>
          <p:cNvSpPr txBox="1"/>
          <p:nvPr/>
        </p:nvSpPr>
        <p:spPr>
          <a:xfrm>
            <a:off x="5398666" y="3718261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=          +</a:t>
            </a: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A92C3041-8321-4C47-A958-8AAFA97422C0}"/>
              </a:ext>
            </a:extLst>
          </p:cNvPr>
          <p:cNvSpPr/>
          <p:nvPr/>
        </p:nvSpPr>
        <p:spPr>
          <a:xfrm>
            <a:off x="4858664" y="4246530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9 </a:t>
            </a:r>
            <a:endParaRPr lang="en-GB" dirty="0">
              <a:latin typeface="+mj-lt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459EEAF-5DEF-41A1-88FA-C5D8D63D846D}"/>
              </a:ext>
            </a:extLst>
          </p:cNvPr>
          <p:cNvSpPr txBox="1"/>
          <p:nvPr/>
        </p:nvSpPr>
        <p:spPr>
          <a:xfrm>
            <a:off x="5398665" y="4335753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=          +</a:t>
            </a:r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2E1E0E21-1EC8-4079-BA5C-FC0472F0019A}"/>
              </a:ext>
            </a:extLst>
          </p:cNvPr>
          <p:cNvSpPr/>
          <p:nvPr/>
        </p:nvSpPr>
        <p:spPr>
          <a:xfrm>
            <a:off x="4858664" y="4864021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 </a:t>
            </a:r>
            <a:endParaRPr lang="en-GB" dirty="0">
              <a:latin typeface="+mj-lt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E447D22-7140-44CB-9102-80B049680DFC}"/>
              </a:ext>
            </a:extLst>
          </p:cNvPr>
          <p:cNvSpPr txBox="1"/>
          <p:nvPr/>
        </p:nvSpPr>
        <p:spPr>
          <a:xfrm>
            <a:off x="5398665" y="4953244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=          −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ACBB1AE-7465-4C11-9E1A-FAA2C7DC54ED}"/>
              </a:ext>
            </a:extLst>
          </p:cNvPr>
          <p:cNvSpPr txBox="1"/>
          <p:nvPr/>
        </p:nvSpPr>
        <p:spPr>
          <a:xfrm>
            <a:off x="5398664" y="5566260"/>
            <a:ext cx="16963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dirty="0"/>
              <a:t>=          −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53420487-26BE-486F-958E-573C80AC48DB}"/>
              </a:ext>
            </a:extLst>
          </p:cNvPr>
          <p:cNvSpPr/>
          <p:nvPr/>
        </p:nvSpPr>
        <p:spPr>
          <a:xfrm>
            <a:off x="5706826" y="3629038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2 </a:t>
            </a:r>
            <a:endParaRPr lang="en-GB" dirty="0">
              <a:latin typeface="+mj-lt"/>
            </a:endParaRP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E9BE7D80-3975-4C2C-A134-6D30FFE10622}"/>
              </a:ext>
            </a:extLst>
          </p:cNvPr>
          <p:cNvSpPr/>
          <p:nvPr/>
        </p:nvSpPr>
        <p:spPr>
          <a:xfrm>
            <a:off x="6554987" y="3629038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 </a:t>
            </a:r>
            <a:endParaRPr lang="en-GB" dirty="0">
              <a:latin typeface="+mj-lt"/>
            </a:endParaRPr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BDE4F9BF-9DB0-4C28-B94C-2589B2A45EAE}"/>
              </a:ext>
            </a:extLst>
          </p:cNvPr>
          <p:cNvSpPr/>
          <p:nvPr/>
        </p:nvSpPr>
        <p:spPr>
          <a:xfrm>
            <a:off x="6554986" y="4246530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2 </a:t>
            </a:r>
            <a:endParaRPr lang="en-GB" dirty="0">
              <a:latin typeface="+mj-lt"/>
            </a:endParaRPr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FF2E151F-9453-4588-AED1-3CAB084020C6}"/>
              </a:ext>
            </a:extLst>
          </p:cNvPr>
          <p:cNvSpPr/>
          <p:nvPr/>
        </p:nvSpPr>
        <p:spPr>
          <a:xfrm>
            <a:off x="5706825" y="4864021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9 </a:t>
            </a:r>
            <a:endParaRPr lang="en-GB" dirty="0">
              <a:latin typeface="+mj-lt"/>
            </a:endParaRPr>
          </a:p>
        </p:txBody>
      </p: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72DF8A94-30DD-4C2A-AEA5-7F19D66722BD}"/>
              </a:ext>
            </a:extLst>
          </p:cNvPr>
          <p:cNvSpPr/>
          <p:nvPr/>
        </p:nvSpPr>
        <p:spPr>
          <a:xfrm>
            <a:off x="5706824" y="5477037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9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78" name="Rectangle: Rounded Corners 77">
            <a:extLst>
              <a:ext uri="{FF2B5EF4-FFF2-40B4-BE49-F238E27FC236}">
                <a16:creationId xmlns:a16="http://schemas.microsoft.com/office/drawing/2014/main" id="{2874BBEF-A349-4E97-851F-8EAEA9D0C4A4}"/>
              </a:ext>
            </a:extLst>
          </p:cNvPr>
          <p:cNvSpPr/>
          <p:nvPr/>
        </p:nvSpPr>
        <p:spPr>
          <a:xfrm>
            <a:off x="6554985" y="5477037"/>
            <a:ext cx="540000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7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0756C1D8-1CE4-4C13-8360-E4388C6A7AE4}"/>
              </a:ext>
            </a:extLst>
          </p:cNvPr>
          <p:cNvCxnSpPr/>
          <p:nvPr/>
        </p:nvCxnSpPr>
        <p:spPr>
          <a:xfrm>
            <a:off x="4572000" y="3628041"/>
            <a:ext cx="0" cy="2395778"/>
          </a:xfrm>
          <a:prstGeom prst="line">
            <a:avLst/>
          </a:prstGeom>
          <a:ln w="28575">
            <a:solidFill>
              <a:srgbClr val="0093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780B51F1-CD50-404B-9805-2FBDB8471008}"/>
              </a:ext>
            </a:extLst>
          </p:cNvPr>
          <p:cNvGrpSpPr/>
          <p:nvPr/>
        </p:nvGrpSpPr>
        <p:grpSpPr>
          <a:xfrm>
            <a:off x="2977470" y="2188510"/>
            <a:ext cx="3198684" cy="1276182"/>
            <a:chOff x="2153219" y="2156659"/>
            <a:chExt cx="3553605" cy="1417785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70496F7-A11C-4CAA-8F00-D1D1CE5FFA06}"/>
                </a:ext>
              </a:extLst>
            </p:cNvPr>
            <p:cNvSpPr/>
            <p:nvPr/>
          </p:nvSpPr>
          <p:spPr>
            <a:xfrm>
              <a:off x="2153219" y="2156659"/>
              <a:ext cx="713064" cy="71306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30B049F9-20F9-40BC-955E-ED7243BEE89F}"/>
                </a:ext>
              </a:extLst>
            </p:cNvPr>
            <p:cNvSpPr/>
            <p:nvPr/>
          </p:nvSpPr>
          <p:spPr>
            <a:xfrm>
              <a:off x="2865493" y="2156659"/>
              <a:ext cx="713064" cy="71306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2AB1B664-140E-4F3E-97B0-61924720C0C7}"/>
                </a:ext>
              </a:extLst>
            </p:cNvPr>
            <p:cNvSpPr/>
            <p:nvPr/>
          </p:nvSpPr>
          <p:spPr>
            <a:xfrm>
              <a:off x="3568422" y="2156659"/>
              <a:ext cx="713064" cy="71306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EA1B6E78-F05E-42B6-AE4D-43E3262AD5B2}"/>
                </a:ext>
              </a:extLst>
            </p:cNvPr>
            <p:cNvSpPr/>
            <p:nvPr/>
          </p:nvSpPr>
          <p:spPr>
            <a:xfrm>
              <a:off x="4280696" y="2156659"/>
              <a:ext cx="713064" cy="71306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828CA418-962D-49B2-B90B-1194E6AECFBA}"/>
                </a:ext>
              </a:extLst>
            </p:cNvPr>
            <p:cNvSpPr/>
            <p:nvPr/>
          </p:nvSpPr>
          <p:spPr>
            <a:xfrm>
              <a:off x="4993760" y="2156659"/>
              <a:ext cx="713064" cy="71306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EB3C5D06-EC16-455A-BB72-DD06A4AF93C8}"/>
                </a:ext>
              </a:extLst>
            </p:cNvPr>
            <p:cNvSpPr/>
            <p:nvPr/>
          </p:nvSpPr>
          <p:spPr>
            <a:xfrm>
              <a:off x="2153219" y="2861380"/>
              <a:ext cx="713064" cy="71306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E68121BD-7BA5-48CE-923F-59DE33A71B0F}"/>
                </a:ext>
              </a:extLst>
            </p:cNvPr>
            <p:cNvSpPr/>
            <p:nvPr/>
          </p:nvSpPr>
          <p:spPr>
            <a:xfrm>
              <a:off x="2865493" y="2861380"/>
              <a:ext cx="713064" cy="71306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EF4454AB-721D-404E-B57A-D4E272B3C62F}"/>
                </a:ext>
              </a:extLst>
            </p:cNvPr>
            <p:cNvSpPr/>
            <p:nvPr/>
          </p:nvSpPr>
          <p:spPr>
            <a:xfrm>
              <a:off x="3568422" y="2861380"/>
              <a:ext cx="713064" cy="71306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CBD80DDD-110F-49B1-8DFA-CCEF6AFDFD9E}"/>
                </a:ext>
              </a:extLst>
            </p:cNvPr>
            <p:cNvSpPr/>
            <p:nvPr/>
          </p:nvSpPr>
          <p:spPr>
            <a:xfrm>
              <a:off x="4280696" y="2861380"/>
              <a:ext cx="713064" cy="71306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FC25C049-4BCA-482D-AF3D-318D089B84B4}"/>
                </a:ext>
              </a:extLst>
            </p:cNvPr>
            <p:cNvSpPr/>
            <p:nvPr/>
          </p:nvSpPr>
          <p:spPr>
            <a:xfrm>
              <a:off x="4993760" y="2861380"/>
              <a:ext cx="713064" cy="71306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8B6DBC23-4C71-407E-ACA0-6EC65F81CEDD}"/>
              </a:ext>
            </a:extLst>
          </p:cNvPr>
          <p:cNvSpPr/>
          <p:nvPr/>
        </p:nvSpPr>
        <p:spPr>
          <a:xfrm>
            <a:off x="3052684" y="2268559"/>
            <a:ext cx="473929" cy="473929"/>
          </a:xfrm>
          <a:prstGeom prst="ellipse">
            <a:avLst/>
          </a:prstGeom>
          <a:solidFill>
            <a:srgbClr val="25B7B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58D8FB9C-1296-433E-8E7A-EC6A1FB67B67}"/>
              </a:ext>
            </a:extLst>
          </p:cNvPr>
          <p:cNvSpPr/>
          <p:nvPr/>
        </p:nvSpPr>
        <p:spPr>
          <a:xfrm>
            <a:off x="3699012" y="2268559"/>
            <a:ext cx="473929" cy="473929"/>
          </a:xfrm>
          <a:prstGeom prst="ellipse">
            <a:avLst/>
          </a:prstGeom>
          <a:solidFill>
            <a:srgbClr val="25B7B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AAACEFE2-FF29-4F44-9FF6-35191DD76563}"/>
              </a:ext>
            </a:extLst>
          </p:cNvPr>
          <p:cNvSpPr/>
          <p:nvPr/>
        </p:nvSpPr>
        <p:spPr>
          <a:xfrm>
            <a:off x="4335035" y="2268559"/>
            <a:ext cx="473929" cy="473929"/>
          </a:xfrm>
          <a:prstGeom prst="ellipse">
            <a:avLst/>
          </a:prstGeom>
          <a:solidFill>
            <a:srgbClr val="F082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2F561383-2415-4488-BDD0-8484B8F4E191}"/>
              </a:ext>
            </a:extLst>
          </p:cNvPr>
          <p:cNvSpPr/>
          <p:nvPr/>
        </p:nvSpPr>
        <p:spPr>
          <a:xfrm>
            <a:off x="4967046" y="2268559"/>
            <a:ext cx="473929" cy="473929"/>
          </a:xfrm>
          <a:prstGeom prst="ellipse">
            <a:avLst/>
          </a:prstGeom>
          <a:solidFill>
            <a:srgbClr val="F082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6C4164B4-5DE1-400C-95CD-8FDDA342BACC}"/>
              </a:ext>
            </a:extLst>
          </p:cNvPr>
          <p:cNvSpPr/>
          <p:nvPr/>
        </p:nvSpPr>
        <p:spPr>
          <a:xfrm>
            <a:off x="5619847" y="2268559"/>
            <a:ext cx="473929" cy="473929"/>
          </a:xfrm>
          <a:prstGeom prst="ellipse">
            <a:avLst/>
          </a:prstGeom>
          <a:solidFill>
            <a:srgbClr val="F082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5A51E58F-71BF-4B14-8FA9-EF357770429A}"/>
              </a:ext>
            </a:extLst>
          </p:cNvPr>
          <p:cNvSpPr/>
          <p:nvPr/>
        </p:nvSpPr>
        <p:spPr>
          <a:xfrm>
            <a:off x="3052684" y="2908965"/>
            <a:ext cx="473929" cy="473929"/>
          </a:xfrm>
          <a:prstGeom prst="ellipse">
            <a:avLst/>
          </a:prstGeom>
          <a:solidFill>
            <a:srgbClr val="F082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5E52FE5B-6DDC-428C-BF9F-172E5F944C06}"/>
              </a:ext>
            </a:extLst>
          </p:cNvPr>
          <p:cNvSpPr/>
          <p:nvPr/>
        </p:nvSpPr>
        <p:spPr>
          <a:xfrm>
            <a:off x="3699012" y="2908965"/>
            <a:ext cx="473929" cy="473929"/>
          </a:xfrm>
          <a:prstGeom prst="ellipse">
            <a:avLst/>
          </a:prstGeom>
          <a:solidFill>
            <a:srgbClr val="F082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71A677EC-DDBC-4CF5-9CF2-1DD55B5EDEE2}"/>
              </a:ext>
            </a:extLst>
          </p:cNvPr>
          <p:cNvSpPr/>
          <p:nvPr/>
        </p:nvSpPr>
        <p:spPr>
          <a:xfrm>
            <a:off x="4335035" y="2908965"/>
            <a:ext cx="473929" cy="473929"/>
          </a:xfrm>
          <a:prstGeom prst="ellipse">
            <a:avLst/>
          </a:prstGeom>
          <a:solidFill>
            <a:srgbClr val="F082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7600EB44-720F-4247-94ED-1027B3B93E5B}"/>
              </a:ext>
            </a:extLst>
          </p:cNvPr>
          <p:cNvSpPr/>
          <p:nvPr/>
        </p:nvSpPr>
        <p:spPr>
          <a:xfrm>
            <a:off x="4967046" y="2908965"/>
            <a:ext cx="473929" cy="473929"/>
          </a:xfrm>
          <a:prstGeom prst="ellipse">
            <a:avLst/>
          </a:prstGeom>
          <a:solidFill>
            <a:srgbClr val="F082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66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" grpId="0" animBg="1"/>
      <p:bldP spid="142" grpId="0" animBg="1"/>
      <p:bldP spid="143" grpId="0" animBg="1"/>
      <p:bldP spid="144" grpId="0" animBg="1"/>
      <p:bldP spid="137" grpId="0" animBg="1"/>
      <p:bldP spid="138" grpId="0" animBg="1"/>
      <p:bldP spid="139" grpId="0" animBg="1"/>
      <p:bldP spid="14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 descr="Diagram&#10;&#10;Description automatically generated">
            <a:extLst>
              <a:ext uri="{FF2B5EF4-FFF2-40B4-BE49-F238E27FC236}">
                <a16:creationId xmlns:a16="http://schemas.microsoft.com/office/drawing/2014/main" id="{789CCB57-95FF-4762-8B1E-9293EB99F3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2" r="30926" b="60755"/>
          <a:stretch/>
        </p:blipFill>
        <p:spPr>
          <a:xfrm rot="10800000">
            <a:off x="764818" y="1690267"/>
            <a:ext cx="7623529" cy="1995805"/>
          </a:xfrm>
          <a:prstGeom prst="rect">
            <a:avLst/>
          </a:prstGeom>
        </p:spPr>
      </p:pic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78F2BFCB-F6BA-4A3B-BFF5-E3B1519EB3F6}"/>
              </a:ext>
            </a:extLst>
          </p:cNvPr>
          <p:cNvSpPr/>
          <p:nvPr/>
        </p:nvSpPr>
        <p:spPr>
          <a:xfrm>
            <a:off x="755650" y="5275092"/>
            <a:ext cx="7632698" cy="85424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3 take away 2 does not equal 5. In subtraction calculations, it should always be the whole subtract a part - not a part subtract another part.</a:t>
            </a:r>
            <a:endParaRPr lang="en-GB" dirty="0"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Odd One Out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7" name="Google Shape;103;p7">
            <a:extLst>
              <a:ext uri="{FF2B5EF4-FFF2-40B4-BE49-F238E27FC236}">
                <a16:creationId xmlns:a16="http://schemas.microsoft.com/office/drawing/2014/main" id="{AEC5257D-7067-4F23-AB45-E0299E62F523}"/>
              </a:ext>
            </a:extLst>
          </p:cNvPr>
          <p:cNvGrpSpPr/>
          <p:nvPr/>
        </p:nvGrpSpPr>
        <p:grpSpPr>
          <a:xfrm>
            <a:off x="7480800" y="622800"/>
            <a:ext cx="1238498" cy="864000"/>
            <a:chOff x="7480751" y="621486"/>
            <a:chExt cx="1238498" cy="864000"/>
          </a:xfrm>
        </p:grpSpPr>
        <p:pic>
          <p:nvPicPr>
            <p:cNvPr id="58" name="Google Shape;104;p7">
              <a:extLst>
                <a:ext uri="{FF2B5EF4-FFF2-40B4-BE49-F238E27FC236}">
                  <a16:creationId xmlns:a16="http://schemas.microsoft.com/office/drawing/2014/main" id="{57B46223-1370-4DE6-928E-49EB83B8087B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Google Shape;105;p7">
              <a:extLst>
                <a:ext uri="{FF2B5EF4-FFF2-40B4-BE49-F238E27FC236}">
                  <a16:creationId xmlns:a16="http://schemas.microsoft.com/office/drawing/2014/main" id="{680F75AD-9AE0-4063-B4E3-87931666336B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Google Shape;106;p7">
              <a:extLst>
                <a:ext uri="{FF2B5EF4-FFF2-40B4-BE49-F238E27FC236}">
                  <a16:creationId xmlns:a16="http://schemas.microsoft.com/office/drawing/2014/main" id="{6A2C79D1-0466-40A6-A579-7ECD097169DD}"/>
                </a:ext>
              </a:extLst>
            </p:cNvPr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E8FD4805-5A25-4C97-9CC1-1BD285884B2F}"/>
              </a:ext>
            </a:extLst>
          </p:cNvPr>
          <p:cNvSpPr/>
          <p:nvPr/>
        </p:nvSpPr>
        <p:spPr>
          <a:xfrm>
            <a:off x="755651" y="1520156"/>
            <a:ext cx="7632698" cy="547779"/>
          </a:xfrm>
          <a:prstGeom prst="round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Which calculation is the odd one out? Explain why.</a:t>
            </a:r>
            <a:endParaRPr lang="en-GB" dirty="0">
              <a:latin typeface="+mj-lt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3A98E952-0CCE-41C3-98AC-82E72BE677FA}"/>
              </a:ext>
            </a:extLst>
          </p:cNvPr>
          <p:cNvSpPr/>
          <p:nvPr/>
        </p:nvSpPr>
        <p:spPr>
          <a:xfrm>
            <a:off x="2718040" y="3498674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3 + 2 = 5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96955C5B-B5CE-4322-8D15-42467193C449}"/>
              </a:ext>
            </a:extLst>
          </p:cNvPr>
          <p:cNvSpPr/>
          <p:nvPr/>
        </p:nvSpPr>
        <p:spPr>
          <a:xfrm>
            <a:off x="2718039" y="3970692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2 + 3 = 5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507891C8-7839-4423-B497-788900B414F9}"/>
              </a:ext>
            </a:extLst>
          </p:cNvPr>
          <p:cNvSpPr/>
          <p:nvPr/>
        </p:nvSpPr>
        <p:spPr>
          <a:xfrm>
            <a:off x="2718040" y="4459748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5 − 2 = 3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C29180C3-67E7-4FAB-AB8A-1FD4E87C24DC}"/>
              </a:ext>
            </a:extLst>
          </p:cNvPr>
          <p:cNvSpPr/>
          <p:nvPr/>
        </p:nvSpPr>
        <p:spPr>
          <a:xfrm>
            <a:off x="2718039" y="4940415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5 − 3 = 2</a:t>
            </a:r>
            <a:endParaRPr lang="en-GB" dirty="0">
              <a:latin typeface="+mj-lt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ABC60FF2-6E71-47CC-AE9B-4610BAD9D107}"/>
              </a:ext>
            </a:extLst>
          </p:cNvPr>
          <p:cNvSpPr/>
          <p:nvPr/>
        </p:nvSpPr>
        <p:spPr>
          <a:xfrm>
            <a:off x="4808297" y="3498674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5 = 2 + 3</a:t>
            </a:r>
            <a:endParaRPr lang="en-GB" dirty="0">
              <a:latin typeface="+mj-lt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1C8447AC-F57F-42CB-9585-E679F12D850B}"/>
              </a:ext>
            </a:extLst>
          </p:cNvPr>
          <p:cNvSpPr/>
          <p:nvPr/>
        </p:nvSpPr>
        <p:spPr>
          <a:xfrm>
            <a:off x="4808296" y="3970692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5 = 3 + 2</a:t>
            </a:r>
            <a:endParaRPr lang="en-GB" dirty="0">
              <a:latin typeface="+mj-lt"/>
            </a:endParaRP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C7E2244D-BA1A-4050-AD56-C8643D5B0561}"/>
              </a:ext>
            </a:extLst>
          </p:cNvPr>
          <p:cNvSpPr/>
          <p:nvPr/>
        </p:nvSpPr>
        <p:spPr>
          <a:xfrm>
            <a:off x="4808297" y="4459748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5 = 3 − 2</a:t>
            </a:r>
            <a:endParaRPr lang="en-GB" dirty="0">
              <a:latin typeface="+mj-lt"/>
            </a:endParaRP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7475635F-EF6B-4602-B8BA-5E0D9A317FE2}"/>
              </a:ext>
            </a:extLst>
          </p:cNvPr>
          <p:cNvSpPr/>
          <p:nvPr/>
        </p:nvSpPr>
        <p:spPr>
          <a:xfrm>
            <a:off x="4808296" y="4940415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2 = 5 − 3</a:t>
            </a:r>
            <a:endParaRPr lang="en-GB" dirty="0">
              <a:latin typeface="+mj-lt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EDBBF8E-E46A-4D6D-85F2-ECD785815437}"/>
              </a:ext>
            </a:extLst>
          </p:cNvPr>
          <p:cNvSpPr/>
          <p:nvPr/>
        </p:nvSpPr>
        <p:spPr>
          <a:xfrm>
            <a:off x="4915949" y="4362275"/>
            <a:ext cx="1342238" cy="470128"/>
          </a:xfrm>
          <a:prstGeom prst="roundRect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35986C41-43CA-4EDC-AB5B-7B00868AA61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516" y="2143109"/>
            <a:ext cx="3218967" cy="1292464"/>
          </a:xfrm>
          <a:prstGeom prst="rect">
            <a:avLst/>
          </a:prstGeom>
        </p:spPr>
      </p:pic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6B6FE201-7604-45DE-B7BF-39B39415EFE4}"/>
              </a:ext>
            </a:extLst>
          </p:cNvPr>
          <p:cNvSpPr/>
          <p:nvPr/>
        </p:nvSpPr>
        <p:spPr>
          <a:xfrm>
            <a:off x="4915949" y="4360679"/>
            <a:ext cx="1342238" cy="47012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+mj-lt"/>
                <a:ea typeface="Arial"/>
                <a:cs typeface="Arial"/>
                <a:sym typeface="Arial"/>
              </a:rPr>
              <a:t>3 = 5 - 2</a:t>
            </a:r>
            <a:endParaRPr lang="en-GB" b="1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45315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2" grpId="0" animBg="1"/>
      <p:bldP spid="4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55" descr="Diagram&#10;&#10;Description automatically generated">
            <a:extLst>
              <a:ext uri="{FF2B5EF4-FFF2-40B4-BE49-F238E27FC236}">
                <a16:creationId xmlns:a16="http://schemas.microsoft.com/office/drawing/2014/main" id="{288FFFF6-D99B-4DA5-BB59-2A777C4477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926" b="53280"/>
          <a:stretch/>
        </p:blipFill>
        <p:spPr>
          <a:xfrm>
            <a:off x="764820" y="2483185"/>
            <a:ext cx="7623529" cy="3646154"/>
          </a:xfrm>
          <a:prstGeom prst="rect">
            <a:avLst/>
          </a:prstGeom>
        </p:spPr>
      </p:pic>
      <p:pic>
        <p:nvPicPr>
          <p:cNvPr id="8" name="Picture 7" descr="A picture containing text, doll, toy, vector graphics&#10;&#10;Description automatically generated">
            <a:extLst>
              <a:ext uri="{FF2B5EF4-FFF2-40B4-BE49-F238E27FC236}">
                <a16:creationId xmlns:a16="http://schemas.microsoft.com/office/drawing/2014/main" id="{B36CE0A4-D36E-48DE-A80E-901F7D6D01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979" y="4118407"/>
            <a:ext cx="3534250" cy="2575593"/>
          </a:xfrm>
          <a:prstGeom prst="rect">
            <a:avLst/>
          </a:prstGeom>
        </p:spPr>
      </p:pic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78F2BFCB-F6BA-4A3B-BFF5-E3B1519EB3F6}"/>
              </a:ext>
            </a:extLst>
          </p:cNvPr>
          <p:cNvSpPr/>
          <p:nvPr/>
        </p:nvSpPr>
        <p:spPr>
          <a:xfrm>
            <a:off x="755650" y="5275091"/>
            <a:ext cx="7632698" cy="85424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</a:rPr>
              <a:t>1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add 6 does not equal 5. In addition calculations, it should always </a:t>
            </a:r>
            <a:b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</a:b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be the parts added together - not a part and the 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xmlns:lc="http://schemas.openxmlformats.org/drawingml/2006/lockedCanvas" textRoundtripDataId="12"/>
                  </a:ext>
                </a:extLst>
              </a:rPr>
              <a:t>whole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.</a:t>
            </a:r>
            <a:endParaRPr lang="en-GB" dirty="0"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Odd One Out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7" name="Google Shape;103;p7">
            <a:extLst>
              <a:ext uri="{FF2B5EF4-FFF2-40B4-BE49-F238E27FC236}">
                <a16:creationId xmlns:a16="http://schemas.microsoft.com/office/drawing/2014/main" id="{AEC5257D-7067-4F23-AB45-E0299E62F523}"/>
              </a:ext>
            </a:extLst>
          </p:cNvPr>
          <p:cNvGrpSpPr/>
          <p:nvPr/>
        </p:nvGrpSpPr>
        <p:grpSpPr>
          <a:xfrm>
            <a:off x="7480800" y="622800"/>
            <a:ext cx="1238498" cy="864000"/>
            <a:chOff x="7480751" y="621486"/>
            <a:chExt cx="1238498" cy="864000"/>
          </a:xfrm>
        </p:grpSpPr>
        <p:pic>
          <p:nvPicPr>
            <p:cNvPr id="58" name="Google Shape;104;p7">
              <a:extLst>
                <a:ext uri="{FF2B5EF4-FFF2-40B4-BE49-F238E27FC236}">
                  <a16:creationId xmlns:a16="http://schemas.microsoft.com/office/drawing/2014/main" id="{57B46223-1370-4DE6-928E-49EB83B8087B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Google Shape;105;p7">
              <a:extLst>
                <a:ext uri="{FF2B5EF4-FFF2-40B4-BE49-F238E27FC236}">
                  <a16:creationId xmlns:a16="http://schemas.microsoft.com/office/drawing/2014/main" id="{680F75AD-9AE0-4063-B4E3-87931666336B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Google Shape;106;p7">
              <a:extLst>
                <a:ext uri="{FF2B5EF4-FFF2-40B4-BE49-F238E27FC236}">
                  <a16:creationId xmlns:a16="http://schemas.microsoft.com/office/drawing/2014/main" id="{6A2C79D1-0466-40A6-A579-7ECD097169DD}"/>
                </a:ext>
              </a:extLst>
            </p:cNvPr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E8FD4805-5A25-4C97-9CC1-1BD285884B2F}"/>
              </a:ext>
            </a:extLst>
          </p:cNvPr>
          <p:cNvSpPr/>
          <p:nvPr/>
        </p:nvSpPr>
        <p:spPr>
          <a:xfrm>
            <a:off x="755651" y="1520156"/>
            <a:ext cx="7632698" cy="547779"/>
          </a:xfrm>
          <a:prstGeom prst="round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Which calculation is the odd one out? Explain why.</a:t>
            </a:r>
            <a:endParaRPr lang="en-GB" dirty="0">
              <a:latin typeface="+mj-lt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3A98E952-0CCE-41C3-98AC-82E72BE677FA}"/>
              </a:ext>
            </a:extLst>
          </p:cNvPr>
          <p:cNvSpPr/>
          <p:nvPr/>
        </p:nvSpPr>
        <p:spPr>
          <a:xfrm>
            <a:off x="1250335" y="2220294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5 + 1 = 6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96955C5B-B5CE-4322-8D15-42467193C449}"/>
              </a:ext>
            </a:extLst>
          </p:cNvPr>
          <p:cNvSpPr/>
          <p:nvPr/>
        </p:nvSpPr>
        <p:spPr>
          <a:xfrm>
            <a:off x="1250334" y="2717479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1 + 6 = 5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507891C8-7839-4423-B497-788900B414F9}"/>
              </a:ext>
            </a:extLst>
          </p:cNvPr>
          <p:cNvSpPr/>
          <p:nvPr/>
        </p:nvSpPr>
        <p:spPr>
          <a:xfrm>
            <a:off x="1250335" y="3231702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6 − 5 = 1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C29180C3-67E7-4FAB-AB8A-1FD4E87C24DC}"/>
              </a:ext>
            </a:extLst>
          </p:cNvPr>
          <p:cNvSpPr/>
          <p:nvPr/>
        </p:nvSpPr>
        <p:spPr>
          <a:xfrm>
            <a:off x="1250334" y="3737536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6 − 1 = 5</a:t>
            </a:r>
            <a:endParaRPr lang="en-GB" dirty="0">
              <a:latin typeface="+mj-lt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ABC60FF2-6E71-47CC-AE9B-4610BAD9D107}"/>
              </a:ext>
            </a:extLst>
          </p:cNvPr>
          <p:cNvSpPr/>
          <p:nvPr/>
        </p:nvSpPr>
        <p:spPr>
          <a:xfrm>
            <a:off x="6429630" y="2220294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6 = 5 + 1</a:t>
            </a:r>
            <a:endParaRPr lang="en-GB" dirty="0">
              <a:latin typeface="+mj-lt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1C8447AC-F57F-42CB-9585-E679F12D850B}"/>
              </a:ext>
            </a:extLst>
          </p:cNvPr>
          <p:cNvSpPr/>
          <p:nvPr/>
        </p:nvSpPr>
        <p:spPr>
          <a:xfrm>
            <a:off x="6429629" y="2717479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6 = 1 + 5</a:t>
            </a:r>
            <a:endParaRPr lang="en-GB" dirty="0">
              <a:latin typeface="+mj-lt"/>
            </a:endParaRP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C7E2244D-BA1A-4050-AD56-C8643D5B0561}"/>
              </a:ext>
            </a:extLst>
          </p:cNvPr>
          <p:cNvSpPr/>
          <p:nvPr/>
        </p:nvSpPr>
        <p:spPr>
          <a:xfrm>
            <a:off x="6429630" y="3231702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1 = 6 − 5</a:t>
            </a:r>
            <a:endParaRPr lang="en-GB" dirty="0">
              <a:latin typeface="+mj-lt"/>
            </a:endParaRP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7475635F-EF6B-4602-B8BA-5E0D9A317FE2}"/>
              </a:ext>
            </a:extLst>
          </p:cNvPr>
          <p:cNvSpPr/>
          <p:nvPr/>
        </p:nvSpPr>
        <p:spPr>
          <a:xfrm>
            <a:off x="6429629" y="3737536"/>
            <a:ext cx="1533285" cy="2769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5 = 6 − 1</a:t>
            </a:r>
            <a:endParaRPr lang="en-GB" dirty="0">
              <a:latin typeface="+mj-lt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EDBBF8E-E46A-4D6D-85F2-ECD785815437}"/>
              </a:ext>
            </a:extLst>
          </p:cNvPr>
          <p:cNvSpPr/>
          <p:nvPr/>
        </p:nvSpPr>
        <p:spPr>
          <a:xfrm>
            <a:off x="1356325" y="2625042"/>
            <a:ext cx="1342238" cy="470128"/>
          </a:xfrm>
          <a:prstGeom prst="roundRect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551E864-CC62-43F0-8AC4-E1DCA17100D8}"/>
              </a:ext>
            </a:extLst>
          </p:cNvPr>
          <p:cNvGrpSpPr/>
          <p:nvPr/>
        </p:nvGrpSpPr>
        <p:grpSpPr>
          <a:xfrm rot="10800000">
            <a:off x="3100578" y="2185454"/>
            <a:ext cx="2943815" cy="2931829"/>
            <a:chOff x="1409350" y="2144653"/>
            <a:chExt cx="2176149" cy="2167288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7B1AF147-01A7-44BE-91CC-5B953D3BC1AB}"/>
                </a:ext>
              </a:extLst>
            </p:cNvPr>
            <p:cNvSpPr/>
            <p:nvPr/>
          </p:nvSpPr>
          <p:spPr>
            <a:xfrm rot="10800000">
              <a:off x="1978394" y="2144653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CDC532EF-5DC6-4F46-914F-31CF757E995E}"/>
                </a:ext>
              </a:extLst>
            </p:cNvPr>
            <p:cNvSpPr/>
            <p:nvPr/>
          </p:nvSpPr>
          <p:spPr>
            <a:xfrm rot="10800000">
              <a:off x="1409350" y="3273145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60A3A3FE-FBB9-41C7-8BF8-0FB2E0E501B6}"/>
                </a:ext>
              </a:extLst>
            </p:cNvPr>
            <p:cNvSpPr/>
            <p:nvPr/>
          </p:nvSpPr>
          <p:spPr>
            <a:xfrm rot="10800000">
              <a:off x="2546703" y="3273145"/>
              <a:ext cx="1038796" cy="10387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F861234D-6D3F-45D3-BBD1-5E407F4EAD95}"/>
                </a:ext>
              </a:extLst>
            </p:cNvPr>
            <p:cNvCxnSpPr>
              <a:cxnSpLocks/>
              <a:stCxn id="38" idx="7"/>
              <a:endCxn id="39" idx="4"/>
            </p:cNvCxnSpPr>
            <p:nvPr/>
          </p:nvCxnSpPr>
          <p:spPr>
            <a:xfrm rot="10800000" flipV="1">
              <a:off x="1928748" y="3031321"/>
              <a:ext cx="201775" cy="241824"/>
            </a:xfrm>
            <a:prstGeom prst="line">
              <a:avLst/>
            </a:prstGeom>
            <a:ln w="28575">
              <a:solidFill>
                <a:srgbClr val="F0821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1FA5369D-F57B-4CFD-A65E-84F20A6BC411}"/>
                </a:ext>
              </a:extLst>
            </p:cNvPr>
            <p:cNvCxnSpPr>
              <a:cxnSpLocks/>
              <a:stCxn id="40" idx="4"/>
              <a:endCxn id="38" idx="1"/>
            </p:cNvCxnSpPr>
            <p:nvPr/>
          </p:nvCxnSpPr>
          <p:spPr>
            <a:xfrm rot="10800000">
              <a:off x="2865062" y="3031321"/>
              <a:ext cx="201039" cy="241824"/>
            </a:xfrm>
            <a:prstGeom prst="line">
              <a:avLst/>
            </a:prstGeom>
            <a:ln w="28575">
              <a:solidFill>
                <a:srgbClr val="F0821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97778F86-6CD5-4175-8EFF-30424597179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530" y="2590554"/>
            <a:ext cx="544195" cy="512542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5FC08385-4208-4EA8-B1D4-EB00F103115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962" y="2533895"/>
            <a:ext cx="544195" cy="51254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51DE33F8-0DBB-4AEC-B228-B98F4347CE7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526" y="2111536"/>
            <a:ext cx="544195" cy="51254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A80E1FD-809F-4023-A236-529E5B92D53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344" y="3069571"/>
            <a:ext cx="544195" cy="51254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6D05E59-D69D-43B2-BC5B-40CBBF63D58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305" y="3102968"/>
            <a:ext cx="544195" cy="5125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E71B3F0-FD8E-41A7-B062-396F982FDB0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519" y="2672739"/>
            <a:ext cx="424501" cy="46312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D9E81E1D-2B30-4D3B-8268-A04BBF3CE75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573" y="4061003"/>
            <a:ext cx="544195" cy="51254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5B6FE07D-06DB-4016-95EE-5FB43482C7C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379" y="4052205"/>
            <a:ext cx="544195" cy="51254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CF3D791E-5CFA-4733-80AA-A9B130BF355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46" y="3605952"/>
            <a:ext cx="544195" cy="512542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0FB6958-0D21-47CE-9AB9-FC5B749438E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188" y="4630166"/>
            <a:ext cx="544195" cy="51254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F6E1FEB7-F424-4B26-99EA-07B46CC0A37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925" y="4597384"/>
            <a:ext cx="544195" cy="51254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5113C8A-7124-4183-BFA2-B827BFE37B8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213" y="4142328"/>
            <a:ext cx="424501" cy="463128"/>
          </a:xfrm>
          <a:prstGeom prst="rect">
            <a:avLst/>
          </a:prstGeom>
        </p:spPr>
      </p:pic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05F3E9DE-2EBD-4568-80A7-77EC32E75DB5}"/>
              </a:ext>
            </a:extLst>
          </p:cNvPr>
          <p:cNvSpPr/>
          <p:nvPr/>
        </p:nvSpPr>
        <p:spPr>
          <a:xfrm>
            <a:off x="1356325" y="2625042"/>
            <a:ext cx="1342238" cy="47012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+mj-lt"/>
                <a:ea typeface="Arial"/>
                <a:cs typeface="Arial"/>
                <a:sym typeface="Arial"/>
              </a:rPr>
              <a:t>1 + 5 = 6</a:t>
            </a:r>
            <a:endParaRPr lang="en-GB" b="1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80700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2" grpId="0" animBg="1"/>
      <p:bldP spid="4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E2132D6-E0B7-4597-8AC9-420C362B4F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19" b="15223"/>
          <a:stretch/>
        </p:blipFill>
        <p:spPr>
          <a:xfrm>
            <a:off x="755649" y="1727411"/>
            <a:ext cx="7632697" cy="440192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Fact Families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E8FD4805-5A25-4C97-9CC1-1BD285884B2F}"/>
              </a:ext>
            </a:extLst>
          </p:cNvPr>
          <p:cNvSpPr/>
          <p:nvPr/>
        </p:nvSpPr>
        <p:spPr>
          <a:xfrm>
            <a:off x="755651" y="1520156"/>
            <a:ext cx="7632698" cy="547779"/>
          </a:xfrm>
          <a:prstGeom prst="round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Complete the fact families on the activity sheets.</a:t>
            </a:r>
            <a:endParaRPr lang="en-GB" dirty="0">
              <a:latin typeface="+mj-lt"/>
            </a:endParaRP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58CDBE75-1A68-44B8-8F4B-094AB5324F7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944" y="2168403"/>
            <a:ext cx="2700987" cy="382059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DF8C41BF-5F8B-4318-BD60-E5AC19E6602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25887" y="2168404"/>
            <a:ext cx="2700987" cy="382058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64BF8F17-F463-4F90-813B-07276146A2E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68010" y="2168404"/>
            <a:ext cx="2700987" cy="382058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 descr="A picture containing doll, vector graphics&#10;&#10;Description automatically generated">
            <a:extLst>
              <a:ext uri="{FF2B5EF4-FFF2-40B4-BE49-F238E27FC236}">
                <a16:creationId xmlns:a16="http://schemas.microsoft.com/office/drawing/2014/main" id="{16CA59B4-AC23-48AD-9D0A-F0BC16FBBD0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464" y="4056259"/>
            <a:ext cx="2459204" cy="2280332"/>
          </a:xfrm>
          <a:prstGeom prst="rect">
            <a:avLst/>
          </a:prstGeom>
        </p:spPr>
      </p:pic>
      <p:pic>
        <p:nvPicPr>
          <p:cNvPr id="23" name="Individual Work">
            <a:extLst>
              <a:ext uri="{FF2B5EF4-FFF2-40B4-BE49-F238E27FC236}">
                <a16:creationId xmlns:a16="http://schemas.microsoft.com/office/drawing/2014/main" id="{7BF653A1-E32E-4BDE-B81F-0E8F5957895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2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437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4F64785-75FC-4C81-BE55-200D37F2680E}"/>
              </a:ext>
            </a:extLst>
          </p:cNvPr>
          <p:cNvGrpSpPr/>
          <p:nvPr/>
        </p:nvGrpSpPr>
        <p:grpSpPr>
          <a:xfrm>
            <a:off x="445574" y="702863"/>
            <a:ext cx="7942776" cy="5392341"/>
            <a:chOff x="445574" y="702863"/>
            <a:chExt cx="7942776" cy="539234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4DDD607-0B0A-435B-B2E7-11A05CD16EAF}"/>
                </a:ext>
              </a:extLst>
            </p:cNvPr>
            <p:cNvSpPr/>
            <p:nvPr/>
          </p:nvSpPr>
          <p:spPr>
            <a:xfrm>
              <a:off x="755650" y="1822827"/>
              <a:ext cx="3816349" cy="4269997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ED8800D-5FEC-4C23-9C9A-0E1ACC04467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5" r="20608" b="-36"/>
            <a:stretch/>
          </p:blipFill>
          <p:spPr>
            <a:xfrm>
              <a:off x="755650" y="2068829"/>
              <a:ext cx="3816350" cy="4026375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7D3F5BD-F147-48B1-867C-9189B250FF7F}"/>
                </a:ext>
              </a:extLst>
            </p:cNvPr>
            <p:cNvSpPr/>
            <p:nvPr/>
          </p:nvSpPr>
          <p:spPr>
            <a:xfrm>
              <a:off x="4571999" y="1819414"/>
              <a:ext cx="3816351" cy="4273409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2AE46FE-E14E-4322-82B0-8FBAD149449B}"/>
                </a:ext>
              </a:extLst>
            </p:cNvPr>
            <p:cNvSpPr/>
            <p:nvPr/>
          </p:nvSpPr>
          <p:spPr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</p:spPr>
          <p:txBody>
            <a:bodyPr wrap="square" lIns="72000" tIns="72000" rIns="72000" bIns="108000">
              <a:spAutoFit/>
            </a:bodyPr>
            <a:lstStyle/>
            <a:p>
              <a:pPr algn="ctr"/>
              <a:r>
                <a:rPr lang="en-GB" dirty="0"/>
                <a:t>Dive in by completing your own activity!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ABF9DD0-2C2E-4AF5-96EB-F2951C3514DE}"/>
                </a:ext>
              </a:extLst>
            </p:cNvPr>
            <p:cNvSpPr/>
            <p:nvPr/>
          </p:nvSpPr>
          <p:spPr>
            <a:xfrm>
              <a:off x="445574" y="702863"/>
              <a:ext cx="2205347" cy="355276"/>
            </a:xfrm>
            <a:prstGeom prst="rect">
              <a:avLst/>
            </a:prstGeom>
            <a:solidFill>
              <a:srgbClr val="072F54"/>
            </a:solidFill>
          </p:spPr>
          <p:txBody>
            <a:bodyPr wrap="square" lIns="180000" tIns="36000" rIns="180000" bIns="72000" anchor="ctr">
              <a:spAutoFit/>
            </a:bodyPr>
            <a:lstStyle/>
            <a:p>
              <a:pPr algn="ctr"/>
              <a:r>
                <a:rPr lang="en-GB" altLang="en-US" sz="1600" b="1" dirty="0">
                  <a:solidFill>
                    <a:schemeClr val="bg1"/>
                  </a:solidFill>
                </a:rPr>
                <a:t>Diving into Mastery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F565E3EA-3DC2-4210-B74F-6C098AE610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" r="22"/>
          <a:stretch/>
        </p:blipFill>
        <p:spPr>
          <a:xfrm>
            <a:off x="5576764" y="2032606"/>
            <a:ext cx="2713263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74EB3B8-A81E-4881-88BE-8E3EF444FF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" b="45"/>
          <a:stretch/>
        </p:blipFill>
        <p:spPr>
          <a:xfrm>
            <a:off x="5123561" y="2032606"/>
            <a:ext cx="2713261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85221D6-8241-4FC4-8EA7-0788088F08D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" b="25"/>
          <a:stretch/>
        </p:blipFill>
        <p:spPr>
          <a:xfrm>
            <a:off x="4670358" y="2032606"/>
            <a:ext cx="2713261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Individual Work">
            <a:extLst>
              <a:ext uri="{FF2B5EF4-FFF2-40B4-BE49-F238E27FC236}">
                <a16:creationId xmlns:a16="http://schemas.microsoft.com/office/drawing/2014/main" id="{701EF993-EE7C-4A51-9E81-B9831BB422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2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13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 descr="Diagram&#10;&#10;Description automatically generated">
            <a:extLst>
              <a:ext uri="{FF2B5EF4-FFF2-40B4-BE49-F238E27FC236}">
                <a16:creationId xmlns:a16="http://schemas.microsoft.com/office/drawing/2014/main" id="{FCEA6A30-244D-47E8-BBFA-2FE87B6C34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926" b="50502"/>
          <a:stretch/>
        </p:blipFill>
        <p:spPr>
          <a:xfrm>
            <a:off x="764820" y="2266387"/>
            <a:ext cx="7623529" cy="386295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Card Shuffle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7" name="Google Shape;103;p7">
            <a:extLst>
              <a:ext uri="{FF2B5EF4-FFF2-40B4-BE49-F238E27FC236}">
                <a16:creationId xmlns:a16="http://schemas.microsoft.com/office/drawing/2014/main" id="{AEC5257D-7067-4F23-AB45-E0299E62F523}"/>
              </a:ext>
            </a:extLst>
          </p:cNvPr>
          <p:cNvGrpSpPr/>
          <p:nvPr/>
        </p:nvGrpSpPr>
        <p:grpSpPr>
          <a:xfrm>
            <a:off x="7480800" y="622800"/>
            <a:ext cx="1238498" cy="864000"/>
            <a:chOff x="7480751" y="621486"/>
            <a:chExt cx="1238498" cy="864000"/>
          </a:xfrm>
        </p:grpSpPr>
        <p:pic>
          <p:nvPicPr>
            <p:cNvPr id="58" name="Google Shape;104;p7">
              <a:extLst>
                <a:ext uri="{FF2B5EF4-FFF2-40B4-BE49-F238E27FC236}">
                  <a16:creationId xmlns:a16="http://schemas.microsoft.com/office/drawing/2014/main" id="{57B46223-1370-4DE6-928E-49EB83B8087B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Google Shape;105;p7">
              <a:extLst>
                <a:ext uri="{FF2B5EF4-FFF2-40B4-BE49-F238E27FC236}">
                  <a16:creationId xmlns:a16="http://schemas.microsoft.com/office/drawing/2014/main" id="{680F75AD-9AE0-4063-B4E3-87931666336B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Google Shape;106;p7">
              <a:extLst>
                <a:ext uri="{FF2B5EF4-FFF2-40B4-BE49-F238E27FC236}">
                  <a16:creationId xmlns:a16="http://schemas.microsoft.com/office/drawing/2014/main" id="{6A2C79D1-0466-40A6-A579-7ECD097169DD}"/>
                </a:ext>
              </a:extLst>
            </p:cNvPr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E8FD4805-5A25-4C97-9CC1-1BD285884B2F}"/>
              </a:ext>
            </a:extLst>
          </p:cNvPr>
          <p:cNvSpPr/>
          <p:nvPr/>
        </p:nvSpPr>
        <p:spPr>
          <a:xfrm>
            <a:off x="755651" y="1520156"/>
            <a:ext cx="7632698" cy="547779"/>
          </a:xfrm>
          <a:prstGeom prst="round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Use these cards to make 8 calculations.</a:t>
            </a:r>
            <a:endParaRPr lang="en-GB" dirty="0">
              <a:latin typeface="+mj-lt"/>
            </a:endParaRPr>
          </a:p>
        </p:txBody>
      </p:sp>
      <p:sp>
        <p:nvSpPr>
          <p:cNvPr id="23" name="Google Shape;552;p19">
            <a:extLst>
              <a:ext uri="{FF2B5EF4-FFF2-40B4-BE49-F238E27FC236}">
                <a16:creationId xmlns:a16="http://schemas.microsoft.com/office/drawing/2014/main" id="{5AC23C0C-5AAA-4C81-B9D6-3DD690369BCD}"/>
              </a:ext>
            </a:extLst>
          </p:cNvPr>
          <p:cNvSpPr/>
          <p:nvPr/>
        </p:nvSpPr>
        <p:spPr>
          <a:xfrm>
            <a:off x="847288" y="2164271"/>
            <a:ext cx="989337" cy="128106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082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>
                <a:latin typeface="+mj-lt"/>
                <a:ea typeface="Arial"/>
                <a:cs typeface="Arial"/>
                <a:sym typeface="Arial"/>
              </a:rPr>
              <a:t>4</a:t>
            </a:r>
            <a:endParaRPr sz="2500" dirty="0">
              <a:latin typeface="+mj-lt"/>
            </a:endParaRPr>
          </a:p>
        </p:txBody>
      </p:sp>
      <p:sp>
        <p:nvSpPr>
          <p:cNvPr id="25" name="Google Shape;553;p19">
            <a:extLst>
              <a:ext uri="{FF2B5EF4-FFF2-40B4-BE49-F238E27FC236}">
                <a16:creationId xmlns:a16="http://schemas.microsoft.com/office/drawing/2014/main" id="{6A346C27-FAC4-4F15-A259-7CB480124F04}"/>
              </a:ext>
            </a:extLst>
          </p:cNvPr>
          <p:cNvSpPr/>
          <p:nvPr/>
        </p:nvSpPr>
        <p:spPr>
          <a:xfrm>
            <a:off x="2170633" y="2164271"/>
            <a:ext cx="989337" cy="128106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082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latin typeface="+mj-lt"/>
                <a:ea typeface="Arial"/>
                <a:cs typeface="Arial"/>
                <a:sym typeface="Arial"/>
              </a:rPr>
              <a:t>2</a:t>
            </a:r>
            <a:endParaRPr sz="2500">
              <a:latin typeface="+mj-lt"/>
            </a:endParaRPr>
          </a:p>
        </p:txBody>
      </p:sp>
      <p:sp>
        <p:nvSpPr>
          <p:cNvPr id="26" name="Google Shape;554;p19">
            <a:extLst>
              <a:ext uri="{FF2B5EF4-FFF2-40B4-BE49-F238E27FC236}">
                <a16:creationId xmlns:a16="http://schemas.microsoft.com/office/drawing/2014/main" id="{EBC08384-7199-47BD-8C08-C1485CBC90BE}"/>
              </a:ext>
            </a:extLst>
          </p:cNvPr>
          <p:cNvSpPr/>
          <p:nvPr/>
        </p:nvSpPr>
        <p:spPr>
          <a:xfrm>
            <a:off x="3523573" y="2161305"/>
            <a:ext cx="989337" cy="128106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082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latin typeface="+mj-lt"/>
                <a:ea typeface="Arial"/>
                <a:cs typeface="Arial"/>
                <a:sym typeface="Arial"/>
              </a:rPr>
              <a:t>6</a:t>
            </a:r>
            <a:endParaRPr sz="2500">
              <a:latin typeface="+mj-lt"/>
            </a:endParaRPr>
          </a:p>
        </p:txBody>
      </p:sp>
      <p:sp>
        <p:nvSpPr>
          <p:cNvPr id="27" name="Google Shape;555;p19">
            <a:extLst>
              <a:ext uri="{FF2B5EF4-FFF2-40B4-BE49-F238E27FC236}">
                <a16:creationId xmlns:a16="http://schemas.microsoft.com/office/drawing/2014/main" id="{B0B99C0B-8B77-4FBB-8E54-5B005D79D461}"/>
              </a:ext>
            </a:extLst>
          </p:cNvPr>
          <p:cNvSpPr/>
          <p:nvPr/>
        </p:nvSpPr>
        <p:spPr>
          <a:xfrm>
            <a:off x="4846918" y="2161305"/>
            <a:ext cx="989337" cy="128106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082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latin typeface="+mj-lt"/>
                <a:ea typeface="Arial"/>
                <a:cs typeface="Arial"/>
                <a:sym typeface="Arial"/>
              </a:rPr>
              <a:t>+</a:t>
            </a:r>
            <a:endParaRPr sz="2500">
              <a:latin typeface="+mj-lt"/>
            </a:endParaRPr>
          </a:p>
        </p:txBody>
      </p:sp>
      <p:sp>
        <p:nvSpPr>
          <p:cNvPr id="28" name="Google Shape;556;p19">
            <a:extLst>
              <a:ext uri="{FF2B5EF4-FFF2-40B4-BE49-F238E27FC236}">
                <a16:creationId xmlns:a16="http://schemas.microsoft.com/office/drawing/2014/main" id="{8493EAAF-F131-4710-92CC-32C8CC3FD013}"/>
              </a:ext>
            </a:extLst>
          </p:cNvPr>
          <p:cNvSpPr/>
          <p:nvPr/>
        </p:nvSpPr>
        <p:spPr>
          <a:xfrm>
            <a:off x="6064563" y="2161305"/>
            <a:ext cx="989337" cy="128106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082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>
                <a:latin typeface="+mj-lt"/>
                <a:cs typeface="Arial"/>
                <a:sym typeface="Arial"/>
              </a:rPr>
              <a:t>−</a:t>
            </a:r>
            <a:endParaRPr sz="2500" dirty="0">
              <a:latin typeface="+mj-lt"/>
            </a:endParaRPr>
          </a:p>
        </p:txBody>
      </p:sp>
      <p:sp>
        <p:nvSpPr>
          <p:cNvPr id="29" name="Google Shape;557;p19">
            <a:extLst>
              <a:ext uri="{FF2B5EF4-FFF2-40B4-BE49-F238E27FC236}">
                <a16:creationId xmlns:a16="http://schemas.microsoft.com/office/drawing/2014/main" id="{7908087C-5AC6-47FC-A4F2-CCBAD831C332}"/>
              </a:ext>
            </a:extLst>
          </p:cNvPr>
          <p:cNvSpPr/>
          <p:nvPr/>
        </p:nvSpPr>
        <p:spPr>
          <a:xfrm>
            <a:off x="7282208" y="2161305"/>
            <a:ext cx="989337" cy="128106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082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latin typeface="+mj-lt"/>
                <a:ea typeface="Arial"/>
                <a:cs typeface="Arial"/>
                <a:sym typeface="Arial"/>
              </a:rPr>
              <a:t>=</a:t>
            </a:r>
            <a:endParaRPr sz="2500">
              <a:latin typeface="+mj-lt"/>
            </a:endParaRPr>
          </a:p>
        </p:txBody>
      </p:sp>
      <p:pic>
        <p:nvPicPr>
          <p:cNvPr id="30" name="Picture 29" descr="A picture containing doll, vector graphics&#10;&#10;Description automatically generated">
            <a:extLst>
              <a:ext uri="{FF2B5EF4-FFF2-40B4-BE49-F238E27FC236}">
                <a16:creationId xmlns:a16="http://schemas.microsoft.com/office/drawing/2014/main" id="{81096357-0B4B-4DC2-9A65-01F36729185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464" y="4056259"/>
            <a:ext cx="2459204" cy="2280332"/>
          </a:xfrm>
          <a:prstGeom prst="rect">
            <a:avLst/>
          </a:prstGeom>
        </p:spPr>
      </p:pic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8F345291-2488-445D-99B9-86886AF048ED}"/>
              </a:ext>
            </a:extLst>
          </p:cNvPr>
          <p:cNvSpPr/>
          <p:nvPr/>
        </p:nvSpPr>
        <p:spPr>
          <a:xfrm>
            <a:off x="4665312" y="3579177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6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= 4 + 2</a:t>
            </a:r>
            <a:endParaRPr lang="en-GB" dirty="0">
              <a:latin typeface="+mj-lt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ABBF722C-FA9B-4159-BFDF-56071027C206}"/>
              </a:ext>
            </a:extLst>
          </p:cNvPr>
          <p:cNvSpPr/>
          <p:nvPr/>
        </p:nvSpPr>
        <p:spPr>
          <a:xfrm>
            <a:off x="3168291" y="3579177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4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+ 2 = 6 </a:t>
            </a:r>
            <a:endParaRPr lang="en-GB" dirty="0">
              <a:latin typeface="+mj-lt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7DB790CA-5C8E-4753-BFC7-0B2EF60F6E5A}"/>
              </a:ext>
            </a:extLst>
          </p:cNvPr>
          <p:cNvSpPr/>
          <p:nvPr/>
        </p:nvSpPr>
        <p:spPr>
          <a:xfrm>
            <a:off x="4665312" y="4205183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6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= 2 + 4</a:t>
            </a:r>
            <a:endParaRPr lang="en-GB" dirty="0">
              <a:latin typeface="+mj-lt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EEB8B9C3-075F-437F-8281-7C5AC270F0AF}"/>
              </a:ext>
            </a:extLst>
          </p:cNvPr>
          <p:cNvSpPr/>
          <p:nvPr/>
        </p:nvSpPr>
        <p:spPr>
          <a:xfrm>
            <a:off x="3168291" y="4205183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2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+ 4 = 6</a:t>
            </a:r>
            <a:endParaRPr lang="en-GB" dirty="0">
              <a:latin typeface="+mj-lt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05530C74-F43C-4867-8C61-6AC3885155E4}"/>
              </a:ext>
            </a:extLst>
          </p:cNvPr>
          <p:cNvSpPr/>
          <p:nvPr/>
        </p:nvSpPr>
        <p:spPr>
          <a:xfrm>
            <a:off x="4665312" y="4827133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2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= 6 – 4</a:t>
            </a:r>
            <a:endParaRPr lang="en-GB" dirty="0">
              <a:latin typeface="+mj-lt"/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E5F124C8-F950-4B14-8275-71C7CFAD2260}"/>
              </a:ext>
            </a:extLst>
          </p:cNvPr>
          <p:cNvSpPr/>
          <p:nvPr/>
        </p:nvSpPr>
        <p:spPr>
          <a:xfrm>
            <a:off x="3168291" y="4827133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6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– 4 = 2</a:t>
            </a:r>
            <a:endParaRPr lang="en-GB" dirty="0">
              <a:latin typeface="+mj-lt"/>
            </a:endParaRP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5A5E4E9F-FCBF-4B8A-B134-2E36598DF3DD}"/>
              </a:ext>
            </a:extLst>
          </p:cNvPr>
          <p:cNvSpPr/>
          <p:nvPr/>
        </p:nvSpPr>
        <p:spPr>
          <a:xfrm>
            <a:off x="4665312" y="5444750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4 = 6 – 2</a:t>
            </a:r>
            <a:endParaRPr lang="en-GB" dirty="0">
              <a:latin typeface="+mj-lt"/>
            </a:endParaRP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B0B05354-5417-4A69-9AB6-37BDEC976AAC}"/>
              </a:ext>
            </a:extLst>
          </p:cNvPr>
          <p:cNvSpPr/>
          <p:nvPr/>
        </p:nvSpPr>
        <p:spPr>
          <a:xfrm>
            <a:off x="3168291" y="5444750"/>
            <a:ext cx="1321831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6</a:t>
            </a:r>
            <a:r>
              <a:rPr lang="en-GB" sz="1800" dirty="0">
                <a:solidFill>
                  <a:schemeClr val="dk1"/>
                </a:solidFill>
                <a:latin typeface="+mj-lt"/>
                <a:ea typeface="Arial"/>
                <a:cs typeface="Arial"/>
                <a:sym typeface="Arial"/>
              </a:rPr>
              <a:t> – 2 = 4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382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j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j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To make fact families using 8 calculations.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88900">
              <a:lnSpc>
                <a:spcPct val="100000"/>
              </a:lnSpc>
              <a:spcAft>
                <a:spcPts val="800"/>
              </a:spcAft>
            </a:pPr>
            <a:r>
              <a:rPr lang="en-GB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Play"/>
              </a:rPr>
              <a:t>I can write addition facts of fact families. </a:t>
            </a:r>
            <a:endParaRPr lang="en-GB" dirty="0">
              <a:solidFill>
                <a:schemeClr val="tx1"/>
              </a:solidFill>
              <a:latin typeface="+mj-lt"/>
              <a:ea typeface="Calibri" panose="020F0502020204030204" pitchFamily="34" charset="0"/>
              <a:cs typeface="Play"/>
            </a:endParaRPr>
          </a:p>
          <a:p>
            <a:pPr marR="88900">
              <a:lnSpc>
                <a:spcPct val="100000"/>
              </a:lnSpc>
              <a:spcAft>
                <a:spcPts val="800"/>
              </a:spcAft>
            </a:pPr>
            <a:r>
              <a:rPr lang="en-GB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Play"/>
              </a:rPr>
              <a:t>I can write subtraction facts of fact families. </a:t>
            </a:r>
            <a:endParaRPr lang="en-GB" dirty="0">
              <a:solidFill>
                <a:schemeClr val="tx1"/>
              </a:solidFill>
              <a:effectLst/>
              <a:latin typeface="+mj-lt"/>
              <a:ea typeface="Play"/>
              <a:cs typeface="Play"/>
            </a:endParaRPr>
          </a:p>
          <a:p>
            <a:pPr marR="88900">
              <a:lnSpc>
                <a:spcPct val="100000"/>
              </a:lnSpc>
              <a:spcAft>
                <a:spcPts val="800"/>
              </a:spcAft>
            </a:pPr>
            <a:r>
              <a:rPr lang="en-GB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Play"/>
              </a:rPr>
              <a:t>I can check I have found all 8 calculations of a fact family.</a:t>
            </a:r>
            <a:endParaRPr lang="en-GB" dirty="0">
              <a:solidFill>
                <a:schemeClr val="tx1"/>
              </a:solidFill>
              <a:effectLst/>
              <a:latin typeface="+mj-lt"/>
              <a:ea typeface="Play"/>
              <a:cs typeface="Play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4226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564459" y="1649390"/>
            <a:ext cx="4864894" cy="35004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3446861" y="1649390"/>
            <a:ext cx="4864894" cy="3500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4322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.pptx" id="{C5B8B743-499F-477E-9414-F0F244228D98}" vid="{D93AA518-7736-4872-AD16-6DCD88F702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671</TotalTime>
  <Words>954</Words>
  <Application>Microsoft Office PowerPoint</Application>
  <PresentationFormat>On-screen Show (4:3)</PresentationFormat>
  <Paragraphs>288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Roboto</vt:lpstr>
      <vt:lpstr>Twinkl</vt:lpstr>
      <vt:lpstr>Arial</vt:lpstr>
      <vt:lpstr>Calibri</vt:lpstr>
      <vt:lpstr>Play</vt:lpstr>
      <vt:lpstr>Office Theme</vt:lpstr>
      <vt:lpstr>Maths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Smith, Joe</dc:creator>
  <cp:lastModifiedBy>J Geals BTP</cp:lastModifiedBy>
  <cp:revision>115</cp:revision>
  <dcterms:created xsi:type="dcterms:W3CDTF">2020-12-16T13:17:22Z</dcterms:created>
  <dcterms:modified xsi:type="dcterms:W3CDTF">2021-04-11T12:22:11Z</dcterms:modified>
</cp:coreProperties>
</file>