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1"/>
  </p:notesMasterIdLst>
  <p:sldIdLst>
    <p:sldId id="296" r:id="rId11"/>
    <p:sldId id="297" r:id="rId12"/>
    <p:sldId id="319" r:id="rId13"/>
    <p:sldId id="341" r:id="rId14"/>
    <p:sldId id="299" r:id="rId15"/>
    <p:sldId id="324" r:id="rId16"/>
    <p:sldId id="325" r:id="rId17"/>
    <p:sldId id="326" r:id="rId18"/>
    <p:sldId id="327" r:id="rId19"/>
    <p:sldId id="328" r:id="rId20"/>
    <p:sldId id="329" r:id="rId21"/>
    <p:sldId id="330" r:id="rId22"/>
    <p:sldId id="331" r:id="rId23"/>
    <p:sldId id="332" r:id="rId24"/>
    <p:sldId id="335" r:id="rId25"/>
    <p:sldId id="336" r:id="rId26"/>
    <p:sldId id="337" r:id="rId27"/>
    <p:sldId id="338" r:id="rId28"/>
    <p:sldId id="339" r:id="rId29"/>
    <p:sldId id="340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631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1080" y="-36"/>
      </p:cViewPr>
      <p:guideLst>
        <p:guide orient="horz" pos="2160"/>
        <p:guide pos="263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5" Type="http://schemas.openxmlformats.org/officeDocument/2006/relationships/image" Target="../media/image22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9.emf"/><Relationship Id="rId5" Type="http://schemas.openxmlformats.org/officeDocument/2006/relationships/image" Target="../media/image28.emf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1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21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33.png"/><Relationship Id="rId11" Type="http://schemas.microsoft.com/office/2007/relationships/hdphoto" Target="../media/hdphoto2.wdp"/><Relationship Id="rId5" Type="http://schemas.openxmlformats.org/officeDocument/2006/relationships/image" Target="../media/image32.png"/><Relationship Id="rId10" Type="http://schemas.openxmlformats.org/officeDocument/2006/relationships/image" Target="../media/image36.png"/><Relationship Id="rId4" Type="http://schemas.openxmlformats.org/officeDocument/2006/relationships/image" Target="../media/image31.png"/><Relationship Id="rId9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8404" y="2520485"/>
            <a:ext cx="6267231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370983" y="638812"/>
            <a:ext cx="36971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longer?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897069">
            <a:off x="1582399" y="782849"/>
            <a:ext cx="1643250" cy="232175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3344" y="1221990"/>
            <a:ext cx="3026109" cy="3216712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1254919" y="2207584"/>
            <a:ext cx="2355056" cy="275266"/>
            <a:chOff x="892969" y="2197100"/>
            <a:chExt cx="2444750" cy="285750"/>
          </a:xfrm>
        </p:grpSpPr>
        <p:sp>
          <p:nvSpPr>
            <p:cNvPr id="3" name="Cube 2"/>
            <p:cNvSpPr/>
            <p:nvPr/>
          </p:nvSpPr>
          <p:spPr>
            <a:xfrm>
              <a:off x="8929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Cube 24"/>
            <p:cNvSpPr/>
            <p:nvPr/>
          </p:nvSpPr>
          <p:spPr>
            <a:xfrm>
              <a:off x="11088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Cube 29"/>
            <p:cNvSpPr/>
            <p:nvPr/>
          </p:nvSpPr>
          <p:spPr>
            <a:xfrm>
              <a:off x="13247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Cube 31"/>
            <p:cNvSpPr/>
            <p:nvPr/>
          </p:nvSpPr>
          <p:spPr>
            <a:xfrm>
              <a:off x="15406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Cube 35"/>
            <p:cNvSpPr/>
            <p:nvPr/>
          </p:nvSpPr>
          <p:spPr>
            <a:xfrm>
              <a:off x="17565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Cube 36"/>
            <p:cNvSpPr/>
            <p:nvPr/>
          </p:nvSpPr>
          <p:spPr>
            <a:xfrm>
              <a:off x="19724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Cube 37"/>
            <p:cNvSpPr/>
            <p:nvPr/>
          </p:nvSpPr>
          <p:spPr>
            <a:xfrm>
              <a:off x="21883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Cube 38"/>
            <p:cNvSpPr/>
            <p:nvPr/>
          </p:nvSpPr>
          <p:spPr>
            <a:xfrm>
              <a:off x="24042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Cube 39"/>
            <p:cNvSpPr/>
            <p:nvPr/>
          </p:nvSpPr>
          <p:spPr>
            <a:xfrm>
              <a:off x="26201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Cube 40"/>
            <p:cNvSpPr/>
            <p:nvPr/>
          </p:nvSpPr>
          <p:spPr>
            <a:xfrm>
              <a:off x="28360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Cube 41"/>
            <p:cNvSpPr/>
            <p:nvPr/>
          </p:nvSpPr>
          <p:spPr>
            <a:xfrm>
              <a:off x="30519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254919" y="3058484"/>
            <a:ext cx="1939098" cy="275266"/>
            <a:chOff x="892969" y="2197100"/>
            <a:chExt cx="2012950" cy="285750"/>
          </a:xfrm>
        </p:grpSpPr>
        <p:sp>
          <p:nvSpPr>
            <p:cNvPr id="44" name="Cube 43"/>
            <p:cNvSpPr/>
            <p:nvPr/>
          </p:nvSpPr>
          <p:spPr>
            <a:xfrm>
              <a:off x="8929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Cube 44"/>
            <p:cNvSpPr/>
            <p:nvPr/>
          </p:nvSpPr>
          <p:spPr>
            <a:xfrm>
              <a:off x="11088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Cube 45"/>
            <p:cNvSpPr/>
            <p:nvPr/>
          </p:nvSpPr>
          <p:spPr>
            <a:xfrm>
              <a:off x="13247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Cube 46"/>
            <p:cNvSpPr/>
            <p:nvPr/>
          </p:nvSpPr>
          <p:spPr>
            <a:xfrm>
              <a:off x="15406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Cube 47"/>
            <p:cNvSpPr/>
            <p:nvPr/>
          </p:nvSpPr>
          <p:spPr>
            <a:xfrm>
              <a:off x="17565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Cube 48"/>
            <p:cNvSpPr/>
            <p:nvPr/>
          </p:nvSpPr>
          <p:spPr>
            <a:xfrm>
              <a:off x="19724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Cube 49"/>
            <p:cNvSpPr/>
            <p:nvPr/>
          </p:nvSpPr>
          <p:spPr>
            <a:xfrm>
              <a:off x="21883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Cube 50"/>
            <p:cNvSpPr/>
            <p:nvPr/>
          </p:nvSpPr>
          <p:spPr>
            <a:xfrm>
              <a:off x="24042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Cube 51"/>
            <p:cNvSpPr/>
            <p:nvPr/>
          </p:nvSpPr>
          <p:spPr>
            <a:xfrm>
              <a:off x="26201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244" y="4139982"/>
            <a:ext cx="3057496" cy="624124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378" y="5028962"/>
            <a:ext cx="2691271" cy="654488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4361687" y="638811"/>
            <a:ext cx="36971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taller?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4176713" y="371475"/>
            <a:ext cx="0" cy="5686425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1079232" y="4734645"/>
            <a:ext cx="2789244" cy="395949"/>
            <a:chOff x="892969" y="2197100"/>
            <a:chExt cx="2012950" cy="285750"/>
          </a:xfrm>
        </p:grpSpPr>
        <p:sp>
          <p:nvSpPr>
            <p:cNvPr id="61" name="Cube 60"/>
            <p:cNvSpPr/>
            <p:nvPr/>
          </p:nvSpPr>
          <p:spPr>
            <a:xfrm>
              <a:off x="8929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Cube 61"/>
            <p:cNvSpPr/>
            <p:nvPr/>
          </p:nvSpPr>
          <p:spPr>
            <a:xfrm>
              <a:off x="11088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Cube 62"/>
            <p:cNvSpPr/>
            <p:nvPr/>
          </p:nvSpPr>
          <p:spPr>
            <a:xfrm>
              <a:off x="13247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Cube 63"/>
            <p:cNvSpPr/>
            <p:nvPr/>
          </p:nvSpPr>
          <p:spPr>
            <a:xfrm>
              <a:off x="15406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Cube 64"/>
            <p:cNvSpPr/>
            <p:nvPr/>
          </p:nvSpPr>
          <p:spPr>
            <a:xfrm>
              <a:off x="17565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Cube 65"/>
            <p:cNvSpPr/>
            <p:nvPr/>
          </p:nvSpPr>
          <p:spPr>
            <a:xfrm>
              <a:off x="19724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Cube 66"/>
            <p:cNvSpPr/>
            <p:nvPr/>
          </p:nvSpPr>
          <p:spPr>
            <a:xfrm>
              <a:off x="21883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Cube 67"/>
            <p:cNvSpPr/>
            <p:nvPr/>
          </p:nvSpPr>
          <p:spPr>
            <a:xfrm>
              <a:off x="24042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Cube 68"/>
            <p:cNvSpPr/>
            <p:nvPr/>
          </p:nvSpPr>
          <p:spPr>
            <a:xfrm>
              <a:off x="26201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1079232" y="5630985"/>
            <a:ext cx="2490082" cy="395949"/>
            <a:chOff x="892969" y="2197100"/>
            <a:chExt cx="1797050" cy="285750"/>
          </a:xfrm>
        </p:grpSpPr>
        <p:sp>
          <p:nvSpPr>
            <p:cNvPr id="83" name="Cube 82"/>
            <p:cNvSpPr/>
            <p:nvPr/>
          </p:nvSpPr>
          <p:spPr>
            <a:xfrm>
              <a:off x="8929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Cube 83"/>
            <p:cNvSpPr/>
            <p:nvPr/>
          </p:nvSpPr>
          <p:spPr>
            <a:xfrm>
              <a:off x="11088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Cube 84"/>
            <p:cNvSpPr/>
            <p:nvPr/>
          </p:nvSpPr>
          <p:spPr>
            <a:xfrm>
              <a:off x="13247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Cube 85"/>
            <p:cNvSpPr/>
            <p:nvPr/>
          </p:nvSpPr>
          <p:spPr>
            <a:xfrm>
              <a:off x="15406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Cube 86"/>
            <p:cNvSpPr/>
            <p:nvPr/>
          </p:nvSpPr>
          <p:spPr>
            <a:xfrm>
              <a:off x="17565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Cube 87"/>
            <p:cNvSpPr/>
            <p:nvPr/>
          </p:nvSpPr>
          <p:spPr>
            <a:xfrm>
              <a:off x="19724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Cube 88"/>
            <p:cNvSpPr/>
            <p:nvPr/>
          </p:nvSpPr>
          <p:spPr>
            <a:xfrm>
              <a:off x="21883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Cube 89"/>
            <p:cNvSpPr/>
            <p:nvPr/>
          </p:nvSpPr>
          <p:spPr>
            <a:xfrm>
              <a:off x="24042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92" name="Picture 9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7120" y="2267946"/>
            <a:ext cx="1254492" cy="878144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5950" y="2486176"/>
            <a:ext cx="953691" cy="696516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4841316" y="2235784"/>
            <a:ext cx="402778" cy="934228"/>
            <a:chOff x="4601129" y="1868010"/>
            <a:chExt cx="788271" cy="1828366"/>
          </a:xfrm>
        </p:grpSpPr>
        <p:pic>
          <p:nvPicPr>
            <p:cNvPr id="94" name="Picture 9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10373" y="2595804"/>
              <a:ext cx="779027" cy="1100572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01129" y="2222093"/>
              <a:ext cx="779027" cy="1100572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10373" y="1868010"/>
              <a:ext cx="779027" cy="1100571"/>
            </a:xfrm>
            <a:prstGeom prst="rect">
              <a:avLst/>
            </a:prstGeom>
          </p:spPr>
        </p:pic>
      </p:grpSp>
      <p:grpSp>
        <p:nvGrpSpPr>
          <p:cNvPr id="97" name="Group 96"/>
          <p:cNvGrpSpPr/>
          <p:nvPr/>
        </p:nvGrpSpPr>
        <p:grpSpPr>
          <a:xfrm>
            <a:off x="6676857" y="2416708"/>
            <a:ext cx="402778" cy="753305"/>
            <a:chOff x="4601129" y="2222093"/>
            <a:chExt cx="788271" cy="1474283"/>
          </a:xfrm>
        </p:grpSpPr>
        <p:pic>
          <p:nvPicPr>
            <p:cNvPr id="98" name="Picture 9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10373" y="2595804"/>
              <a:ext cx="779027" cy="1100572"/>
            </a:xfrm>
            <a:prstGeom prst="rect">
              <a:avLst/>
            </a:prstGeom>
          </p:spPr>
        </p:pic>
        <p:pic>
          <p:nvPicPr>
            <p:cNvPr id="99" name="Picture 98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01129" y="2222093"/>
              <a:ext cx="779027" cy="1100572"/>
            </a:xfrm>
            <a:prstGeom prst="rect">
              <a:avLst/>
            </a:prstGeom>
          </p:spPr>
        </p:pic>
      </p:grpSp>
      <p:pic>
        <p:nvPicPr>
          <p:cNvPr id="101" name="Picture 10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81869" y="4343401"/>
            <a:ext cx="1807272" cy="1627382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8188" y="3701418"/>
            <a:ext cx="1702687" cy="2356482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4317652" y="4376367"/>
            <a:ext cx="402778" cy="1681533"/>
            <a:chOff x="4317652" y="4376367"/>
            <a:chExt cx="402778" cy="1681533"/>
          </a:xfrm>
        </p:grpSpPr>
        <p:grpSp>
          <p:nvGrpSpPr>
            <p:cNvPr id="103" name="Group 102"/>
            <p:cNvGrpSpPr/>
            <p:nvPr/>
          </p:nvGrpSpPr>
          <p:grpSpPr>
            <a:xfrm>
              <a:off x="4317652" y="5123672"/>
              <a:ext cx="402778" cy="934228"/>
              <a:chOff x="4601129" y="1868010"/>
              <a:chExt cx="788271" cy="1828366"/>
            </a:xfrm>
          </p:grpSpPr>
          <p:pic>
            <p:nvPicPr>
              <p:cNvPr id="104" name="Picture 103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10373" y="2595804"/>
                <a:ext cx="779027" cy="1100572"/>
              </a:xfrm>
              <a:prstGeom prst="rect">
                <a:avLst/>
              </a:prstGeom>
            </p:spPr>
          </p:pic>
          <p:pic>
            <p:nvPicPr>
              <p:cNvPr id="105" name="Picture 104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01129" y="2222093"/>
                <a:ext cx="779027" cy="1100572"/>
              </a:xfrm>
              <a:prstGeom prst="rect">
                <a:avLst/>
              </a:prstGeom>
            </p:spPr>
          </p:pic>
          <p:pic>
            <p:nvPicPr>
              <p:cNvPr id="106" name="Picture 105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10373" y="1868010"/>
                <a:ext cx="779027" cy="1100571"/>
              </a:xfrm>
              <a:prstGeom prst="rect">
                <a:avLst/>
              </a:prstGeom>
            </p:spPr>
          </p:pic>
        </p:grpSp>
        <p:grpSp>
          <p:nvGrpSpPr>
            <p:cNvPr id="107" name="Group 106"/>
            <p:cNvGrpSpPr/>
            <p:nvPr/>
          </p:nvGrpSpPr>
          <p:grpSpPr>
            <a:xfrm>
              <a:off x="4317652" y="4376367"/>
              <a:ext cx="402778" cy="1115178"/>
              <a:chOff x="4601129" y="1868010"/>
              <a:chExt cx="788271" cy="2182501"/>
            </a:xfrm>
          </p:grpSpPr>
          <p:pic>
            <p:nvPicPr>
              <p:cNvPr id="111" name="Picture 110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01129" y="2949939"/>
                <a:ext cx="779028" cy="1100572"/>
              </a:xfrm>
              <a:prstGeom prst="rect">
                <a:avLst/>
              </a:prstGeom>
            </p:spPr>
          </p:pic>
          <p:pic>
            <p:nvPicPr>
              <p:cNvPr id="108" name="Picture 107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10373" y="2595804"/>
                <a:ext cx="779027" cy="1100572"/>
              </a:xfrm>
              <a:prstGeom prst="rect">
                <a:avLst/>
              </a:prstGeom>
            </p:spPr>
          </p:pic>
          <p:pic>
            <p:nvPicPr>
              <p:cNvPr id="109" name="Picture 108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01129" y="2222093"/>
                <a:ext cx="779027" cy="1100572"/>
              </a:xfrm>
              <a:prstGeom prst="rect">
                <a:avLst/>
              </a:prstGeom>
            </p:spPr>
          </p:pic>
          <p:pic>
            <p:nvPicPr>
              <p:cNvPr id="110" name="Picture 109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10373" y="1868010"/>
                <a:ext cx="779027" cy="1100571"/>
              </a:xfrm>
              <a:prstGeom prst="rect">
                <a:avLst/>
              </a:prstGeom>
            </p:spPr>
          </p:pic>
        </p:grpSp>
      </p:grpSp>
      <p:grpSp>
        <p:nvGrpSpPr>
          <p:cNvPr id="112" name="Group 111"/>
          <p:cNvGrpSpPr/>
          <p:nvPr/>
        </p:nvGrpSpPr>
        <p:grpSpPr>
          <a:xfrm>
            <a:off x="6292345" y="4376367"/>
            <a:ext cx="402778" cy="1681533"/>
            <a:chOff x="4317652" y="4376367"/>
            <a:chExt cx="402778" cy="1681533"/>
          </a:xfrm>
        </p:grpSpPr>
        <p:grpSp>
          <p:nvGrpSpPr>
            <p:cNvPr id="113" name="Group 112"/>
            <p:cNvGrpSpPr/>
            <p:nvPr/>
          </p:nvGrpSpPr>
          <p:grpSpPr>
            <a:xfrm>
              <a:off x="4317652" y="5123672"/>
              <a:ext cx="402778" cy="934228"/>
              <a:chOff x="4601129" y="1868010"/>
              <a:chExt cx="788271" cy="1828366"/>
            </a:xfrm>
          </p:grpSpPr>
          <p:pic>
            <p:nvPicPr>
              <p:cNvPr id="119" name="Picture 118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10373" y="2595804"/>
                <a:ext cx="779027" cy="1100572"/>
              </a:xfrm>
              <a:prstGeom prst="rect">
                <a:avLst/>
              </a:prstGeom>
            </p:spPr>
          </p:pic>
          <p:pic>
            <p:nvPicPr>
              <p:cNvPr id="120" name="Picture 119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01129" y="2222093"/>
                <a:ext cx="779027" cy="1100572"/>
              </a:xfrm>
              <a:prstGeom prst="rect">
                <a:avLst/>
              </a:prstGeom>
            </p:spPr>
          </p:pic>
          <p:pic>
            <p:nvPicPr>
              <p:cNvPr id="121" name="Picture 120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10373" y="1868010"/>
                <a:ext cx="779027" cy="1100571"/>
              </a:xfrm>
              <a:prstGeom prst="rect">
                <a:avLst/>
              </a:prstGeom>
            </p:spPr>
          </p:pic>
        </p:grpSp>
        <p:grpSp>
          <p:nvGrpSpPr>
            <p:cNvPr id="114" name="Group 113"/>
            <p:cNvGrpSpPr/>
            <p:nvPr/>
          </p:nvGrpSpPr>
          <p:grpSpPr>
            <a:xfrm>
              <a:off x="4317652" y="4376367"/>
              <a:ext cx="402778" cy="1115178"/>
              <a:chOff x="4601129" y="1868010"/>
              <a:chExt cx="788271" cy="2182501"/>
            </a:xfrm>
          </p:grpSpPr>
          <p:pic>
            <p:nvPicPr>
              <p:cNvPr id="115" name="Picture 114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01129" y="2949939"/>
                <a:ext cx="779028" cy="1100572"/>
              </a:xfrm>
              <a:prstGeom prst="rect">
                <a:avLst/>
              </a:prstGeom>
            </p:spPr>
          </p:pic>
          <p:pic>
            <p:nvPicPr>
              <p:cNvPr id="116" name="Picture 115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10373" y="2595804"/>
                <a:ext cx="779027" cy="1100572"/>
              </a:xfrm>
              <a:prstGeom prst="rect">
                <a:avLst/>
              </a:prstGeom>
            </p:spPr>
          </p:pic>
          <p:pic>
            <p:nvPicPr>
              <p:cNvPr id="117" name="Picture 116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01129" y="2222093"/>
                <a:ext cx="779027" cy="1100572"/>
              </a:xfrm>
              <a:prstGeom prst="rect">
                <a:avLst/>
              </a:prstGeom>
            </p:spPr>
          </p:pic>
          <p:pic>
            <p:nvPicPr>
              <p:cNvPr id="118" name="Picture 117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10373" y="1868010"/>
                <a:ext cx="779027" cy="1100571"/>
              </a:xfrm>
              <a:prstGeom prst="rect">
                <a:avLst/>
              </a:prstGeom>
            </p:spPr>
          </p:pic>
        </p:grpSp>
      </p:grpSp>
      <p:grpSp>
        <p:nvGrpSpPr>
          <p:cNvPr id="124" name="Group 123"/>
          <p:cNvGrpSpPr/>
          <p:nvPr/>
        </p:nvGrpSpPr>
        <p:grpSpPr>
          <a:xfrm>
            <a:off x="6292345" y="3633065"/>
            <a:ext cx="402778" cy="1115178"/>
            <a:chOff x="4601129" y="1868010"/>
            <a:chExt cx="788271" cy="2182501"/>
          </a:xfrm>
        </p:grpSpPr>
        <p:pic>
          <p:nvPicPr>
            <p:cNvPr id="125" name="Picture 124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01129" y="2949939"/>
              <a:ext cx="779028" cy="1100572"/>
            </a:xfrm>
            <a:prstGeom prst="rect">
              <a:avLst/>
            </a:prstGeom>
          </p:spPr>
        </p:pic>
        <p:pic>
          <p:nvPicPr>
            <p:cNvPr id="126" name="Picture 12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10373" y="2595804"/>
              <a:ext cx="779027" cy="1100572"/>
            </a:xfrm>
            <a:prstGeom prst="rect">
              <a:avLst/>
            </a:prstGeom>
          </p:spPr>
        </p:pic>
        <p:pic>
          <p:nvPicPr>
            <p:cNvPr id="127" name="Picture 126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01129" y="2222093"/>
              <a:ext cx="779027" cy="1100572"/>
            </a:xfrm>
            <a:prstGeom prst="rect">
              <a:avLst/>
            </a:prstGeom>
          </p:spPr>
        </p:pic>
        <p:pic>
          <p:nvPicPr>
            <p:cNvPr id="128" name="Picture 12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10373" y="1868010"/>
              <a:ext cx="779027" cy="1100571"/>
            </a:xfrm>
            <a:prstGeom prst="rect">
              <a:avLst/>
            </a:prstGeom>
          </p:spPr>
        </p:pic>
      </p:grpSp>
      <p:sp>
        <p:nvSpPr>
          <p:cNvPr id="91" name="TextBox 90"/>
          <p:cNvSpPr txBox="1"/>
          <p:nvPr/>
        </p:nvSpPr>
        <p:spPr>
          <a:xfrm>
            <a:off x="422524" y="1577666"/>
            <a:ext cx="662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1)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422524" y="3866552"/>
            <a:ext cx="662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2)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4142734" y="1518640"/>
            <a:ext cx="662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3)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4142734" y="3807526"/>
            <a:ext cx="662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4)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29543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370983" y="638812"/>
            <a:ext cx="36971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longer?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897069">
            <a:off x="1582399" y="782849"/>
            <a:ext cx="1643250" cy="232175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3344" y="1221990"/>
            <a:ext cx="3026109" cy="3216712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1254919" y="2207584"/>
            <a:ext cx="2355056" cy="275266"/>
            <a:chOff x="892969" y="2197100"/>
            <a:chExt cx="2444750" cy="285750"/>
          </a:xfrm>
        </p:grpSpPr>
        <p:sp>
          <p:nvSpPr>
            <p:cNvPr id="3" name="Cube 2"/>
            <p:cNvSpPr/>
            <p:nvPr/>
          </p:nvSpPr>
          <p:spPr>
            <a:xfrm>
              <a:off x="8929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Cube 24"/>
            <p:cNvSpPr/>
            <p:nvPr/>
          </p:nvSpPr>
          <p:spPr>
            <a:xfrm>
              <a:off x="11088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Cube 29"/>
            <p:cNvSpPr/>
            <p:nvPr/>
          </p:nvSpPr>
          <p:spPr>
            <a:xfrm>
              <a:off x="13247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Cube 31"/>
            <p:cNvSpPr/>
            <p:nvPr/>
          </p:nvSpPr>
          <p:spPr>
            <a:xfrm>
              <a:off x="15406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Cube 35"/>
            <p:cNvSpPr/>
            <p:nvPr/>
          </p:nvSpPr>
          <p:spPr>
            <a:xfrm>
              <a:off x="17565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Cube 36"/>
            <p:cNvSpPr/>
            <p:nvPr/>
          </p:nvSpPr>
          <p:spPr>
            <a:xfrm>
              <a:off x="19724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Cube 37"/>
            <p:cNvSpPr/>
            <p:nvPr/>
          </p:nvSpPr>
          <p:spPr>
            <a:xfrm>
              <a:off x="21883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Cube 38"/>
            <p:cNvSpPr/>
            <p:nvPr/>
          </p:nvSpPr>
          <p:spPr>
            <a:xfrm>
              <a:off x="24042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Cube 39"/>
            <p:cNvSpPr/>
            <p:nvPr/>
          </p:nvSpPr>
          <p:spPr>
            <a:xfrm>
              <a:off x="26201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Cube 40"/>
            <p:cNvSpPr/>
            <p:nvPr/>
          </p:nvSpPr>
          <p:spPr>
            <a:xfrm>
              <a:off x="28360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Cube 41"/>
            <p:cNvSpPr/>
            <p:nvPr/>
          </p:nvSpPr>
          <p:spPr>
            <a:xfrm>
              <a:off x="30519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254919" y="3058484"/>
            <a:ext cx="1939098" cy="275266"/>
            <a:chOff x="892969" y="2197100"/>
            <a:chExt cx="2012950" cy="285750"/>
          </a:xfrm>
        </p:grpSpPr>
        <p:sp>
          <p:nvSpPr>
            <p:cNvPr id="44" name="Cube 43"/>
            <p:cNvSpPr/>
            <p:nvPr/>
          </p:nvSpPr>
          <p:spPr>
            <a:xfrm>
              <a:off x="8929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Cube 44"/>
            <p:cNvSpPr/>
            <p:nvPr/>
          </p:nvSpPr>
          <p:spPr>
            <a:xfrm>
              <a:off x="11088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Cube 45"/>
            <p:cNvSpPr/>
            <p:nvPr/>
          </p:nvSpPr>
          <p:spPr>
            <a:xfrm>
              <a:off x="13247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Cube 46"/>
            <p:cNvSpPr/>
            <p:nvPr/>
          </p:nvSpPr>
          <p:spPr>
            <a:xfrm>
              <a:off x="15406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Cube 47"/>
            <p:cNvSpPr/>
            <p:nvPr/>
          </p:nvSpPr>
          <p:spPr>
            <a:xfrm>
              <a:off x="17565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Cube 48"/>
            <p:cNvSpPr/>
            <p:nvPr/>
          </p:nvSpPr>
          <p:spPr>
            <a:xfrm>
              <a:off x="19724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Cube 49"/>
            <p:cNvSpPr/>
            <p:nvPr/>
          </p:nvSpPr>
          <p:spPr>
            <a:xfrm>
              <a:off x="21883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Cube 50"/>
            <p:cNvSpPr/>
            <p:nvPr/>
          </p:nvSpPr>
          <p:spPr>
            <a:xfrm>
              <a:off x="24042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Cube 51"/>
            <p:cNvSpPr/>
            <p:nvPr/>
          </p:nvSpPr>
          <p:spPr>
            <a:xfrm>
              <a:off x="26201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422524" y="1577666"/>
            <a:ext cx="662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1)</a:t>
            </a:r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244" y="4139982"/>
            <a:ext cx="3057496" cy="624124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378" y="5028962"/>
            <a:ext cx="2691271" cy="654488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4361687" y="638811"/>
            <a:ext cx="36971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taller?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4176713" y="371475"/>
            <a:ext cx="0" cy="5686425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422524" y="3866552"/>
            <a:ext cx="662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2)</a:t>
            </a:r>
          </a:p>
        </p:txBody>
      </p:sp>
      <p:grpSp>
        <p:nvGrpSpPr>
          <p:cNvPr id="60" name="Group 59"/>
          <p:cNvGrpSpPr/>
          <p:nvPr/>
        </p:nvGrpSpPr>
        <p:grpSpPr>
          <a:xfrm>
            <a:off x="1079232" y="4734645"/>
            <a:ext cx="2789244" cy="395949"/>
            <a:chOff x="892969" y="2197100"/>
            <a:chExt cx="2012950" cy="285750"/>
          </a:xfrm>
        </p:grpSpPr>
        <p:sp>
          <p:nvSpPr>
            <p:cNvPr id="61" name="Cube 60"/>
            <p:cNvSpPr/>
            <p:nvPr/>
          </p:nvSpPr>
          <p:spPr>
            <a:xfrm>
              <a:off x="8929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Cube 61"/>
            <p:cNvSpPr/>
            <p:nvPr/>
          </p:nvSpPr>
          <p:spPr>
            <a:xfrm>
              <a:off x="11088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Cube 62"/>
            <p:cNvSpPr/>
            <p:nvPr/>
          </p:nvSpPr>
          <p:spPr>
            <a:xfrm>
              <a:off x="13247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Cube 63"/>
            <p:cNvSpPr/>
            <p:nvPr/>
          </p:nvSpPr>
          <p:spPr>
            <a:xfrm>
              <a:off x="15406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Cube 64"/>
            <p:cNvSpPr/>
            <p:nvPr/>
          </p:nvSpPr>
          <p:spPr>
            <a:xfrm>
              <a:off x="17565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Cube 65"/>
            <p:cNvSpPr/>
            <p:nvPr/>
          </p:nvSpPr>
          <p:spPr>
            <a:xfrm>
              <a:off x="19724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Cube 66"/>
            <p:cNvSpPr/>
            <p:nvPr/>
          </p:nvSpPr>
          <p:spPr>
            <a:xfrm>
              <a:off x="21883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Cube 67"/>
            <p:cNvSpPr/>
            <p:nvPr/>
          </p:nvSpPr>
          <p:spPr>
            <a:xfrm>
              <a:off x="24042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Cube 68"/>
            <p:cNvSpPr/>
            <p:nvPr/>
          </p:nvSpPr>
          <p:spPr>
            <a:xfrm>
              <a:off x="26201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1079232" y="5630985"/>
            <a:ext cx="2490082" cy="395949"/>
            <a:chOff x="892969" y="2197100"/>
            <a:chExt cx="1797050" cy="285750"/>
          </a:xfrm>
        </p:grpSpPr>
        <p:sp>
          <p:nvSpPr>
            <p:cNvPr id="83" name="Cube 82"/>
            <p:cNvSpPr/>
            <p:nvPr/>
          </p:nvSpPr>
          <p:spPr>
            <a:xfrm>
              <a:off x="8929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Cube 83"/>
            <p:cNvSpPr/>
            <p:nvPr/>
          </p:nvSpPr>
          <p:spPr>
            <a:xfrm>
              <a:off x="11088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Cube 84"/>
            <p:cNvSpPr/>
            <p:nvPr/>
          </p:nvSpPr>
          <p:spPr>
            <a:xfrm>
              <a:off x="13247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Cube 85"/>
            <p:cNvSpPr/>
            <p:nvPr/>
          </p:nvSpPr>
          <p:spPr>
            <a:xfrm>
              <a:off x="15406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Cube 86"/>
            <p:cNvSpPr/>
            <p:nvPr/>
          </p:nvSpPr>
          <p:spPr>
            <a:xfrm>
              <a:off x="17565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Cube 87"/>
            <p:cNvSpPr/>
            <p:nvPr/>
          </p:nvSpPr>
          <p:spPr>
            <a:xfrm>
              <a:off x="19724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Cube 88"/>
            <p:cNvSpPr/>
            <p:nvPr/>
          </p:nvSpPr>
          <p:spPr>
            <a:xfrm>
              <a:off x="21883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Cube 89"/>
            <p:cNvSpPr/>
            <p:nvPr/>
          </p:nvSpPr>
          <p:spPr>
            <a:xfrm>
              <a:off x="2404269" y="2197100"/>
              <a:ext cx="285750" cy="285750"/>
            </a:xfrm>
            <a:prstGeom prst="cub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92" name="Picture 9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7120" y="2267946"/>
            <a:ext cx="1254492" cy="878144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5950" y="2486176"/>
            <a:ext cx="953691" cy="696516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4841316" y="2235784"/>
            <a:ext cx="402778" cy="934228"/>
            <a:chOff x="4601129" y="1868010"/>
            <a:chExt cx="788271" cy="1828366"/>
          </a:xfrm>
        </p:grpSpPr>
        <p:pic>
          <p:nvPicPr>
            <p:cNvPr id="94" name="Picture 9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10373" y="2595804"/>
              <a:ext cx="779027" cy="1100572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01129" y="2222093"/>
              <a:ext cx="779027" cy="1100572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10373" y="1868010"/>
              <a:ext cx="779027" cy="1100571"/>
            </a:xfrm>
            <a:prstGeom prst="rect">
              <a:avLst/>
            </a:prstGeom>
          </p:spPr>
        </p:pic>
      </p:grpSp>
      <p:grpSp>
        <p:nvGrpSpPr>
          <p:cNvPr id="97" name="Group 96"/>
          <p:cNvGrpSpPr/>
          <p:nvPr/>
        </p:nvGrpSpPr>
        <p:grpSpPr>
          <a:xfrm>
            <a:off x="6676857" y="2416708"/>
            <a:ext cx="402778" cy="753305"/>
            <a:chOff x="4601129" y="2222093"/>
            <a:chExt cx="788271" cy="1474283"/>
          </a:xfrm>
        </p:grpSpPr>
        <p:pic>
          <p:nvPicPr>
            <p:cNvPr id="98" name="Picture 9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10373" y="2595804"/>
              <a:ext cx="779027" cy="1100572"/>
            </a:xfrm>
            <a:prstGeom prst="rect">
              <a:avLst/>
            </a:prstGeom>
          </p:spPr>
        </p:pic>
        <p:pic>
          <p:nvPicPr>
            <p:cNvPr id="99" name="Picture 98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01129" y="2222093"/>
              <a:ext cx="779027" cy="1100572"/>
            </a:xfrm>
            <a:prstGeom prst="rect">
              <a:avLst/>
            </a:prstGeom>
          </p:spPr>
        </p:pic>
      </p:grpSp>
      <p:pic>
        <p:nvPicPr>
          <p:cNvPr id="101" name="Picture 10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81869" y="4343401"/>
            <a:ext cx="1807272" cy="1627382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8188" y="3701418"/>
            <a:ext cx="1702687" cy="2356482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4317652" y="4376367"/>
            <a:ext cx="402778" cy="1681533"/>
            <a:chOff x="4317652" y="4376367"/>
            <a:chExt cx="402778" cy="1681533"/>
          </a:xfrm>
        </p:grpSpPr>
        <p:grpSp>
          <p:nvGrpSpPr>
            <p:cNvPr id="103" name="Group 102"/>
            <p:cNvGrpSpPr/>
            <p:nvPr/>
          </p:nvGrpSpPr>
          <p:grpSpPr>
            <a:xfrm>
              <a:off x="4317652" y="5123672"/>
              <a:ext cx="402778" cy="934228"/>
              <a:chOff x="4601129" y="1868010"/>
              <a:chExt cx="788271" cy="1828366"/>
            </a:xfrm>
          </p:grpSpPr>
          <p:pic>
            <p:nvPicPr>
              <p:cNvPr id="104" name="Picture 103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10373" y="2595804"/>
                <a:ext cx="779027" cy="1100572"/>
              </a:xfrm>
              <a:prstGeom prst="rect">
                <a:avLst/>
              </a:prstGeom>
            </p:spPr>
          </p:pic>
          <p:pic>
            <p:nvPicPr>
              <p:cNvPr id="105" name="Picture 104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01129" y="2222093"/>
                <a:ext cx="779027" cy="1100572"/>
              </a:xfrm>
              <a:prstGeom prst="rect">
                <a:avLst/>
              </a:prstGeom>
            </p:spPr>
          </p:pic>
          <p:pic>
            <p:nvPicPr>
              <p:cNvPr id="106" name="Picture 105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10373" y="1868010"/>
                <a:ext cx="779027" cy="1100571"/>
              </a:xfrm>
              <a:prstGeom prst="rect">
                <a:avLst/>
              </a:prstGeom>
            </p:spPr>
          </p:pic>
        </p:grpSp>
        <p:grpSp>
          <p:nvGrpSpPr>
            <p:cNvPr id="107" name="Group 106"/>
            <p:cNvGrpSpPr/>
            <p:nvPr/>
          </p:nvGrpSpPr>
          <p:grpSpPr>
            <a:xfrm>
              <a:off x="4317652" y="4376367"/>
              <a:ext cx="402778" cy="1115178"/>
              <a:chOff x="4601129" y="1868010"/>
              <a:chExt cx="788271" cy="2182501"/>
            </a:xfrm>
          </p:grpSpPr>
          <p:pic>
            <p:nvPicPr>
              <p:cNvPr id="111" name="Picture 110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01129" y="2949939"/>
                <a:ext cx="779028" cy="1100572"/>
              </a:xfrm>
              <a:prstGeom prst="rect">
                <a:avLst/>
              </a:prstGeom>
            </p:spPr>
          </p:pic>
          <p:pic>
            <p:nvPicPr>
              <p:cNvPr id="108" name="Picture 107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10373" y="2595804"/>
                <a:ext cx="779027" cy="1100572"/>
              </a:xfrm>
              <a:prstGeom prst="rect">
                <a:avLst/>
              </a:prstGeom>
            </p:spPr>
          </p:pic>
          <p:pic>
            <p:nvPicPr>
              <p:cNvPr id="109" name="Picture 108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01129" y="2222093"/>
                <a:ext cx="779027" cy="1100572"/>
              </a:xfrm>
              <a:prstGeom prst="rect">
                <a:avLst/>
              </a:prstGeom>
            </p:spPr>
          </p:pic>
          <p:pic>
            <p:nvPicPr>
              <p:cNvPr id="110" name="Picture 109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10373" y="1868010"/>
                <a:ext cx="779027" cy="1100571"/>
              </a:xfrm>
              <a:prstGeom prst="rect">
                <a:avLst/>
              </a:prstGeom>
            </p:spPr>
          </p:pic>
        </p:grpSp>
      </p:grpSp>
      <p:grpSp>
        <p:nvGrpSpPr>
          <p:cNvPr id="112" name="Group 111"/>
          <p:cNvGrpSpPr/>
          <p:nvPr/>
        </p:nvGrpSpPr>
        <p:grpSpPr>
          <a:xfrm>
            <a:off x="6292345" y="4376367"/>
            <a:ext cx="402778" cy="1681533"/>
            <a:chOff x="4317652" y="4376367"/>
            <a:chExt cx="402778" cy="1681533"/>
          </a:xfrm>
        </p:grpSpPr>
        <p:grpSp>
          <p:nvGrpSpPr>
            <p:cNvPr id="113" name="Group 112"/>
            <p:cNvGrpSpPr/>
            <p:nvPr/>
          </p:nvGrpSpPr>
          <p:grpSpPr>
            <a:xfrm>
              <a:off x="4317652" y="5123672"/>
              <a:ext cx="402778" cy="934228"/>
              <a:chOff x="4601129" y="1868010"/>
              <a:chExt cx="788271" cy="1828366"/>
            </a:xfrm>
          </p:grpSpPr>
          <p:pic>
            <p:nvPicPr>
              <p:cNvPr id="119" name="Picture 118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10373" y="2595804"/>
                <a:ext cx="779027" cy="1100572"/>
              </a:xfrm>
              <a:prstGeom prst="rect">
                <a:avLst/>
              </a:prstGeom>
            </p:spPr>
          </p:pic>
          <p:pic>
            <p:nvPicPr>
              <p:cNvPr id="120" name="Picture 119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01129" y="2222093"/>
                <a:ext cx="779027" cy="1100572"/>
              </a:xfrm>
              <a:prstGeom prst="rect">
                <a:avLst/>
              </a:prstGeom>
            </p:spPr>
          </p:pic>
          <p:pic>
            <p:nvPicPr>
              <p:cNvPr id="121" name="Picture 120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10373" y="1868010"/>
                <a:ext cx="779027" cy="1100571"/>
              </a:xfrm>
              <a:prstGeom prst="rect">
                <a:avLst/>
              </a:prstGeom>
            </p:spPr>
          </p:pic>
        </p:grpSp>
        <p:grpSp>
          <p:nvGrpSpPr>
            <p:cNvPr id="114" name="Group 113"/>
            <p:cNvGrpSpPr/>
            <p:nvPr/>
          </p:nvGrpSpPr>
          <p:grpSpPr>
            <a:xfrm>
              <a:off x="4317652" y="4376367"/>
              <a:ext cx="402778" cy="1115178"/>
              <a:chOff x="4601129" y="1868010"/>
              <a:chExt cx="788271" cy="2182501"/>
            </a:xfrm>
          </p:grpSpPr>
          <p:pic>
            <p:nvPicPr>
              <p:cNvPr id="115" name="Picture 114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01129" y="2949939"/>
                <a:ext cx="779028" cy="1100572"/>
              </a:xfrm>
              <a:prstGeom prst="rect">
                <a:avLst/>
              </a:prstGeom>
            </p:spPr>
          </p:pic>
          <p:pic>
            <p:nvPicPr>
              <p:cNvPr id="116" name="Picture 115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10373" y="2595804"/>
                <a:ext cx="779027" cy="1100572"/>
              </a:xfrm>
              <a:prstGeom prst="rect">
                <a:avLst/>
              </a:prstGeom>
            </p:spPr>
          </p:pic>
          <p:pic>
            <p:nvPicPr>
              <p:cNvPr id="117" name="Picture 116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01129" y="2222093"/>
                <a:ext cx="779027" cy="1100572"/>
              </a:xfrm>
              <a:prstGeom prst="rect">
                <a:avLst/>
              </a:prstGeom>
            </p:spPr>
          </p:pic>
          <p:pic>
            <p:nvPicPr>
              <p:cNvPr id="118" name="Picture 117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10373" y="1868010"/>
                <a:ext cx="779027" cy="1100571"/>
              </a:xfrm>
              <a:prstGeom prst="rect">
                <a:avLst/>
              </a:prstGeom>
            </p:spPr>
          </p:pic>
        </p:grpSp>
      </p:grpSp>
      <p:grpSp>
        <p:nvGrpSpPr>
          <p:cNvPr id="124" name="Group 123"/>
          <p:cNvGrpSpPr/>
          <p:nvPr/>
        </p:nvGrpSpPr>
        <p:grpSpPr>
          <a:xfrm>
            <a:off x="6292345" y="3633065"/>
            <a:ext cx="402778" cy="1115178"/>
            <a:chOff x="4601129" y="1868010"/>
            <a:chExt cx="788271" cy="2182501"/>
          </a:xfrm>
        </p:grpSpPr>
        <p:pic>
          <p:nvPicPr>
            <p:cNvPr id="125" name="Picture 124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01129" y="2949939"/>
              <a:ext cx="779028" cy="1100572"/>
            </a:xfrm>
            <a:prstGeom prst="rect">
              <a:avLst/>
            </a:prstGeom>
          </p:spPr>
        </p:pic>
        <p:pic>
          <p:nvPicPr>
            <p:cNvPr id="126" name="Picture 12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10373" y="2595804"/>
              <a:ext cx="779027" cy="1100572"/>
            </a:xfrm>
            <a:prstGeom prst="rect">
              <a:avLst/>
            </a:prstGeom>
          </p:spPr>
        </p:pic>
        <p:pic>
          <p:nvPicPr>
            <p:cNvPr id="127" name="Picture 126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01129" y="2222093"/>
              <a:ext cx="779027" cy="1100572"/>
            </a:xfrm>
            <a:prstGeom prst="rect">
              <a:avLst/>
            </a:prstGeom>
          </p:spPr>
        </p:pic>
        <p:pic>
          <p:nvPicPr>
            <p:cNvPr id="128" name="Picture 12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10373" y="1868010"/>
              <a:ext cx="779027" cy="1100571"/>
            </a:xfrm>
            <a:prstGeom prst="rect">
              <a:avLst/>
            </a:prstGeom>
          </p:spPr>
        </p:pic>
      </p:grpSp>
      <p:sp>
        <p:nvSpPr>
          <p:cNvPr id="91" name="Rounded Rectangle 90"/>
          <p:cNvSpPr/>
          <p:nvPr/>
        </p:nvSpPr>
        <p:spPr>
          <a:xfrm>
            <a:off x="985378" y="1704078"/>
            <a:ext cx="2883098" cy="892668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3679782" y="1421501"/>
            <a:ext cx="285775" cy="535711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Rounded Rectangle 122"/>
          <p:cNvSpPr/>
          <p:nvPr/>
        </p:nvSpPr>
        <p:spPr>
          <a:xfrm>
            <a:off x="965864" y="4168139"/>
            <a:ext cx="2968891" cy="1092598"/>
          </a:xfrm>
          <a:prstGeom prst="roundRect">
            <a:avLst>
              <a:gd name="adj" fmla="val 29509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3753025" y="3872402"/>
            <a:ext cx="285775" cy="535711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Rounded Rectangle 129"/>
          <p:cNvSpPr/>
          <p:nvPr/>
        </p:nvSpPr>
        <p:spPr>
          <a:xfrm>
            <a:off x="4693077" y="2142157"/>
            <a:ext cx="1680265" cy="1115506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6170876" y="1929300"/>
            <a:ext cx="285775" cy="535711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Rounded Rectangle 131"/>
          <p:cNvSpPr/>
          <p:nvPr/>
        </p:nvSpPr>
        <p:spPr>
          <a:xfrm>
            <a:off x="6154163" y="3484716"/>
            <a:ext cx="2025561" cy="2733202"/>
          </a:xfrm>
          <a:prstGeom prst="roundRect">
            <a:avLst>
              <a:gd name="adj" fmla="val 30952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7860098" y="3330199"/>
            <a:ext cx="285775" cy="535711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TextBox 134"/>
          <p:cNvSpPr txBox="1"/>
          <p:nvPr/>
        </p:nvSpPr>
        <p:spPr>
          <a:xfrm>
            <a:off x="4142734" y="1518640"/>
            <a:ext cx="662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3)</a:t>
            </a:r>
          </a:p>
        </p:txBody>
      </p:sp>
      <p:sp>
        <p:nvSpPr>
          <p:cNvPr id="136" name="TextBox 135"/>
          <p:cNvSpPr txBox="1"/>
          <p:nvPr/>
        </p:nvSpPr>
        <p:spPr>
          <a:xfrm>
            <a:off x="4142734" y="3807526"/>
            <a:ext cx="662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4)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99164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 animBg="1"/>
      <p:bldP spid="100" grpId="0" animBg="1"/>
      <p:bldP spid="123" grpId="0" animBg="1"/>
      <p:bldP spid="129" grpId="0" animBg="1"/>
      <p:bldP spid="130" grpId="0" animBg="1"/>
      <p:bldP spid="131" grpId="0" animBg="1"/>
      <p:bldP spid="132" grpId="0" animBg="1"/>
      <p:bldP spid="1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494151" y="64009"/>
            <a:ext cx="5228122" cy="4041476"/>
            <a:chOff x="1590539" y="1904520"/>
            <a:chExt cx="5228122" cy="404147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0539" y="1904520"/>
              <a:ext cx="5228122" cy="404147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795366" y="5320142"/>
              <a:ext cx="4645382" cy="5288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65870">
            <a:off x="763649" y="3806510"/>
            <a:ext cx="800470" cy="59484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63986">
            <a:off x="1161513" y="3660022"/>
            <a:ext cx="1106003" cy="8218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63986">
            <a:off x="1800495" y="3628245"/>
            <a:ext cx="1258288" cy="93505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369" y="3587450"/>
            <a:ext cx="1651679" cy="122739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92967">
            <a:off x="3849537" y="3494630"/>
            <a:ext cx="1839564" cy="1367016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xmlns="" id="{14400204-76EC-8C42-B76E-A919BCF06A92}"/>
              </a:ext>
            </a:extLst>
          </p:cNvPr>
          <p:cNvCxnSpPr/>
          <p:nvPr/>
        </p:nvCxnSpPr>
        <p:spPr>
          <a:xfrm flipV="1">
            <a:off x="865432" y="541238"/>
            <a:ext cx="0" cy="401785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xmlns="" id="{14400204-76EC-8C42-B76E-A919BCF06A92}"/>
              </a:ext>
            </a:extLst>
          </p:cNvPr>
          <p:cNvCxnSpPr/>
          <p:nvPr/>
        </p:nvCxnSpPr>
        <p:spPr>
          <a:xfrm flipV="1">
            <a:off x="5436433" y="541238"/>
            <a:ext cx="0" cy="401785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847503" y="3656722"/>
            <a:ext cx="4433553" cy="77887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909761" y="3757274"/>
            <a:ext cx="4476431" cy="65239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4204" y="3497706"/>
            <a:ext cx="1405916" cy="1695926"/>
          </a:xfrm>
          <a:prstGeom prst="rect">
            <a:avLst/>
          </a:prstGeom>
        </p:spPr>
      </p:pic>
      <p:sp>
        <p:nvSpPr>
          <p:cNvPr id="24" name="Rounded Rectangular Callout 23"/>
          <p:cNvSpPr/>
          <p:nvPr/>
        </p:nvSpPr>
        <p:spPr>
          <a:xfrm>
            <a:off x="5610758" y="2132595"/>
            <a:ext cx="2459417" cy="1226581"/>
          </a:xfrm>
          <a:prstGeom prst="wedgeRoundRectCallout">
            <a:avLst>
              <a:gd name="adj1" fmla="val -2987"/>
              <a:gd name="adj2" fmla="val 97261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425631" y="2214986"/>
            <a:ext cx="27371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shells have to be the same size.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7951" y="5061643"/>
            <a:ext cx="1502171" cy="1053616"/>
          </a:xfrm>
          <a:prstGeom prst="rect">
            <a:avLst/>
          </a:prstGeom>
        </p:spPr>
      </p:pic>
      <p:sp>
        <p:nvSpPr>
          <p:cNvPr id="29" name="Rounded Rectangular Callout 28"/>
          <p:cNvSpPr/>
          <p:nvPr/>
        </p:nvSpPr>
        <p:spPr>
          <a:xfrm>
            <a:off x="2926775" y="5061643"/>
            <a:ext cx="2459417" cy="799927"/>
          </a:xfrm>
          <a:prstGeom prst="wedgeRoundRectCallout">
            <a:avLst>
              <a:gd name="adj1" fmla="val -72455"/>
              <a:gd name="adj2" fmla="val 9542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87910" y="5046559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castle is 5 shells long.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03742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/>
      <p:bldP spid="29" grpId="0" animBg="1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507214" y="64009"/>
            <a:ext cx="5228122" cy="4041476"/>
            <a:chOff x="1590539" y="1904520"/>
            <a:chExt cx="5228122" cy="404147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0539" y="1904520"/>
              <a:ext cx="5228122" cy="404147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795366" y="5320142"/>
              <a:ext cx="4645382" cy="5288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384" y="3199400"/>
            <a:ext cx="1460411" cy="135969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963" y="3217933"/>
            <a:ext cx="1460411" cy="135969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121" y="3250024"/>
            <a:ext cx="1460411" cy="135969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502" y="3224712"/>
            <a:ext cx="1460411" cy="135969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039" y="3199400"/>
            <a:ext cx="1460411" cy="1359693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xmlns="" id="{14400204-76EC-8C42-B76E-A919BCF06A92}"/>
              </a:ext>
            </a:extLst>
          </p:cNvPr>
          <p:cNvCxnSpPr/>
          <p:nvPr/>
        </p:nvCxnSpPr>
        <p:spPr>
          <a:xfrm flipV="1">
            <a:off x="865432" y="541238"/>
            <a:ext cx="0" cy="401785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xmlns="" id="{14400204-76EC-8C42-B76E-A919BCF06A92}"/>
              </a:ext>
            </a:extLst>
          </p:cNvPr>
          <p:cNvCxnSpPr/>
          <p:nvPr/>
        </p:nvCxnSpPr>
        <p:spPr>
          <a:xfrm flipV="1">
            <a:off x="5436433" y="541238"/>
            <a:ext cx="0" cy="401785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847503" y="3656722"/>
            <a:ext cx="4433553" cy="77887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909761" y="3757274"/>
            <a:ext cx="4476431" cy="65239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63598" y="3355017"/>
            <a:ext cx="1405916" cy="169592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7951" y="5061643"/>
            <a:ext cx="1502171" cy="1053616"/>
          </a:xfrm>
          <a:prstGeom prst="rect">
            <a:avLst/>
          </a:prstGeom>
        </p:spPr>
      </p:pic>
      <p:sp>
        <p:nvSpPr>
          <p:cNvPr id="30" name="Rounded Rectangular Callout 29"/>
          <p:cNvSpPr/>
          <p:nvPr/>
        </p:nvSpPr>
        <p:spPr>
          <a:xfrm>
            <a:off x="2977016" y="4971075"/>
            <a:ext cx="2459417" cy="799927"/>
          </a:xfrm>
          <a:prstGeom prst="wedgeRoundRectCallout">
            <a:avLst>
              <a:gd name="adj1" fmla="val -71392"/>
              <a:gd name="adj2" fmla="val 16074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816883" y="4935846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castle is 5 blocks long.</a:t>
            </a:r>
          </a:p>
        </p:txBody>
      </p:sp>
      <p:sp>
        <p:nvSpPr>
          <p:cNvPr id="32" name="Rounded Rectangular Callout 31"/>
          <p:cNvSpPr/>
          <p:nvPr/>
        </p:nvSpPr>
        <p:spPr>
          <a:xfrm>
            <a:off x="5610758" y="2559249"/>
            <a:ext cx="2459417" cy="799927"/>
          </a:xfrm>
          <a:prstGeom prst="wedgeRoundRectCallout">
            <a:avLst>
              <a:gd name="adj1" fmla="val -2987"/>
              <a:gd name="adj2" fmla="val 97261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450625" y="2524020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Tiny, you cannot leave spaces.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13266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0" grpId="0" animBg="1"/>
      <p:bldP spid="31" grpId="0"/>
      <p:bldP spid="32" grpId="0" animBg="1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90539" y="130306"/>
            <a:ext cx="5228122" cy="4041476"/>
            <a:chOff x="1590539" y="1904520"/>
            <a:chExt cx="5228122" cy="404147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0539" y="1904520"/>
              <a:ext cx="5228122" cy="404147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795366" y="5320142"/>
              <a:ext cx="4645382" cy="5288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2954" y="3615981"/>
            <a:ext cx="837768" cy="676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4477" y="3615981"/>
            <a:ext cx="837768" cy="676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000" y="3615981"/>
            <a:ext cx="837768" cy="676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523" y="3615981"/>
            <a:ext cx="837768" cy="67633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9046" y="3615981"/>
            <a:ext cx="837768" cy="676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0568" y="3615981"/>
            <a:ext cx="837768" cy="676338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14400204-76EC-8C42-B76E-A919BCF06A92}"/>
              </a:ext>
            </a:extLst>
          </p:cNvPr>
          <p:cNvCxnSpPr/>
          <p:nvPr/>
        </p:nvCxnSpPr>
        <p:spPr>
          <a:xfrm flipV="1">
            <a:off x="1939025" y="607535"/>
            <a:ext cx="0" cy="401785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xmlns="" id="{14400204-76EC-8C42-B76E-A919BCF06A92}"/>
              </a:ext>
            </a:extLst>
          </p:cNvPr>
          <p:cNvCxnSpPr/>
          <p:nvPr/>
        </p:nvCxnSpPr>
        <p:spPr>
          <a:xfrm flipV="1">
            <a:off x="6542020" y="607535"/>
            <a:ext cx="0" cy="401785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593340" y="4731218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sandcastle is 6        long.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2129" y="4730426"/>
            <a:ext cx="725332" cy="585567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4790366" y="4772162"/>
            <a:ext cx="437591" cy="4685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434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" grpId="0" animBg="1"/>
      <p:bldP spid="2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19" y="3233339"/>
            <a:ext cx="1905897" cy="15516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18" y="2354038"/>
            <a:ext cx="1905897" cy="15516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18" y="1451155"/>
            <a:ext cx="1905897" cy="155164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17" y="548272"/>
            <a:ext cx="1905897" cy="155164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048" y="5008899"/>
            <a:ext cx="1003137" cy="816680"/>
          </a:xfrm>
          <a:prstGeom prst="rect">
            <a:avLst/>
          </a:prstGeom>
        </p:spPr>
      </p:pic>
      <p:sp>
        <p:nvSpPr>
          <p:cNvPr id="18" name="Rounded Rectangle 17"/>
          <p:cNvSpPr/>
          <p:nvPr/>
        </p:nvSpPr>
        <p:spPr>
          <a:xfrm>
            <a:off x="4276302" y="5193160"/>
            <a:ext cx="595746" cy="50536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351186" y="5178375"/>
            <a:ext cx="5905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56862" y="5167399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giraffe is               tall.</a:t>
            </a:r>
          </a:p>
        </p:txBody>
      </p:sp>
      <p:cxnSp>
        <p:nvCxnSpPr>
          <p:cNvPr id="24" name="Straight Connector 23"/>
          <p:cNvCxnSpPr/>
          <p:nvPr/>
        </p:nvCxnSpPr>
        <p:spPr>
          <a:xfrm flipV="1">
            <a:off x="1596788" y="4640412"/>
            <a:ext cx="6020854" cy="2712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045" y="573806"/>
            <a:ext cx="3046723" cy="42165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04305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045" y="573806"/>
            <a:ext cx="3046723" cy="421659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19" y="3233339"/>
            <a:ext cx="1905897" cy="15516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18" y="2354038"/>
            <a:ext cx="1905897" cy="15516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18" y="1451155"/>
            <a:ext cx="1905897" cy="155164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17" y="548272"/>
            <a:ext cx="1905897" cy="155164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36" y="4070228"/>
            <a:ext cx="544832" cy="5822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36" y="3536563"/>
            <a:ext cx="544832" cy="5822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36" y="2954360"/>
            <a:ext cx="544832" cy="58220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36" y="2404014"/>
            <a:ext cx="544832" cy="58220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36" y="1864075"/>
            <a:ext cx="544832" cy="58220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35" y="1308864"/>
            <a:ext cx="544832" cy="5822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36" y="768925"/>
            <a:ext cx="544832" cy="58220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048" y="4694999"/>
            <a:ext cx="1003137" cy="8166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386" y="5459341"/>
            <a:ext cx="544832" cy="582203"/>
          </a:xfrm>
          <a:prstGeom prst="rect">
            <a:avLst/>
          </a:prstGeom>
        </p:spPr>
      </p:pic>
      <p:sp>
        <p:nvSpPr>
          <p:cNvPr id="18" name="Rounded Rectangle 17"/>
          <p:cNvSpPr/>
          <p:nvPr/>
        </p:nvSpPr>
        <p:spPr>
          <a:xfrm>
            <a:off x="4276302" y="4879260"/>
            <a:ext cx="595746" cy="50536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569016" y="5517769"/>
            <a:ext cx="595746" cy="50536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351186" y="4864475"/>
            <a:ext cx="5905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605633" y="5489939"/>
            <a:ext cx="5905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7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56862" y="4853499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giraffe is               tall.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56862" y="5539509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giraffe is           tall.</a:t>
            </a:r>
          </a:p>
        </p:txBody>
      </p:sp>
      <p:cxnSp>
        <p:nvCxnSpPr>
          <p:cNvPr id="25" name="Straight Connector 24"/>
          <p:cNvCxnSpPr/>
          <p:nvPr/>
        </p:nvCxnSpPr>
        <p:spPr>
          <a:xfrm flipV="1">
            <a:off x="1596788" y="4640412"/>
            <a:ext cx="6020854" cy="2712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661815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objects can you find to measure with?</a:t>
            </a:r>
          </a:p>
        </p:txBody>
      </p:sp>
    </p:spTree>
    <p:extLst>
      <p:ext uri="{BB962C8B-B14F-4D97-AF65-F5344CB8AC3E}">
        <p14:creationId xmlns:p14="http://schemas.microsoft.com/office/powerpoint/2010/main" val="41702063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67858" y="-1022193"/>
            <a:ext cx="3639567" cy="6869821"/>
          </a:xfrm>
          <a:prstGeom prst="rect">
            <a:avLst/>
          </a:prstGeom>
        </p:spPr>
      </p:pic>
      <p:cxnSp>
        <p:nvCxnSpPr>
          <p:cNvPr id="37" name="Straight Connector 36"/>
          <p:cNvCxnSpPr/>
          <p:nvPr/>
        </p:nvCxnSpPr>
        <p:spPr>
          <a:xfrm>
            <a:off x="1097644" y="1173579"/>
            <a:ext cx="0" cy="378225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6678415" y="1373362"/>
            <a:ext cx="0" cy="3480137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473345" y="5331726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spoon is             long.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924670" y="5361411"/>
            <a:ext cx="9153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6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4121002" y="5331726"/>
            <a:ext cx="640613" cy="5510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996537" y="3369906"/>
            <a:ext cx="1189595" cy="914987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1935952" y="3369906"/>
            <a:ext cx="1189595" cy="914987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2854753" y="3369906"/>
            <a:ext cx="1189595" cy="914987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3773554" y="3369906"/>
            <a:ext cx="1189595" cy="914987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4692355" y="3369906"/>
            <a:ext cx="1189595" cy="914987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5611156" y="3369906"/>
            <a:ext cx="1189595" cy="914987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807672">
            <a:off x="4653641" y="5081059"/>
            <a:ext cx="1189595" cy="9149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10356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70" grpId="0"/>
      <p:bldP spid="72" grpId="0" animBg="1"/>
      <p:bldP spid="72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Box 73"/>
          <p:cNvSpPr txBox="1"/>
          <p:nvPr/>
        </p:nvSpPr>
        <p:spPr>
          <a:xfrm>
            <a:off x="542036" y="5451034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spoon is 2     and  6     long.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93984" y="-1022193"/>
            <a:ext cx="3639567" cy="686982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 rot="5400000">
            <a:off x="1696922" y="2449444"/>
            <a:ext cx="1099149" cy="27720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 rot="5400000">
            <a:off x="3821316" y="2449444"/>
            <a:ext cx="1099149" cy="27720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 rot="5400000">
            <a:off x="5959827" y="2432748"/>
            <a:ext cx="1109131" cy="2797174"/>
          </a:xfrm>
          <a:prstGeom prst="rect">
            <a:avLst/>
          </a:prstGeom>
        </p:spPr>
      </p:pic>
      <p:cxnSp>
        <p:nvCxnSpPr>
          <p:cNvPr id="37" name="Straight Connector 36"/>
          <p:cNvCxnSpPr/>
          <p:nvPr/>
        </p:nvCxnSpPr>
        <p:spPr>
          <a:xfrm>
            <a:off x="1097644" y="1173579"/>
            <a:ext cx="0" cy="320703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H="1">
            <a:off x="6688409" y="1373362"/>
            <a:ext cx="16132" cy="3007252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344280" y="4618522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spoon is shorter than 3 .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703747" y="1441708"/>
            <a:ext cx="9153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26</a:t>
            </a:r>
          </a:p>
        </p:txBody>
      </p:sp>
      <p:pic>
        <p:nvPicPr>
          <p:cNvPr id="71" name="Picture 70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5664328" y="5512058"/>
            <a:ext cx="542863" cy="557411"/>
          </a:xfrm>
          <a:prstGeom prst="rect">
            <a:avLst/>
          </a:prstGeom>
        </p:spPr>
      </p:pic>
      <p:sp>
        <p:nvSpPr>
          <p:cNvPr id="72" name="Rounded Rectangle 71"/>
          <p:cNvSpPr/>
          <p:nvPr/>
        </p:nvSpPr>
        <p:spPr>
          <a:xfrm>
            <a:off x="3549246" y="5484126"/>
            <a:ext cx="409080" cy="5017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 rot="2253589">
            <a:off x="6598804" y="4235979"/>
            <a:ext cx="459695" cy="1159328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 rot="1859591">
            <a:off x="4164653" y="5046542"/>
            <a:ext cx="459695" cy="1159328"/>
          </a:xfrm>
          <a:prstGeom prst="rect">
            <a:avLst/>
          </a:prstGeom>
        </p:spPr>
      </p:pic>
      <p:sp>
        <p:nvSpPr>
          <p:cNvPr id="79" name="Rounded Rectangle 78"/>
          <p:cNvSpPr/>
          <p:nvPr/>
        </p:nvSpPr>
        <p:spPr>
          <a:xfrm>
            <a:off x="5309097" y="5455381"/>
            <a:ext cx="409080" cy="5017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-263446" y="1030941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How long is the spoon?</a:t>
            </a:r>
          </a:p>
        </p:txBody>
      </p:sp>
      <p:pic>
        <p:nvPicPr>
          <p:cNvPr id="83" name="Picture 82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3314053" y="1476346"/>
            <a:ext cx="542863" cy="557411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5203161" y="3476912"/>
            <a:ext cx="560967" cy="57600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5416699" y="3476912"/>
            <a:ext cx="560967" cy="57600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5630237" y="3476912"/>
            <a:ext cx="560967" cy="5760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5843775" y="3476912"/>
            <a:ext cx="560967" cy="57600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6057313" y="3476912"/>
            <a:ext cx="560967" cy="5760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6270851" y="3476912"/>
            <a:ext cx="560967" cy="57600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6484389" y="3476912"/>
            <a:ext cx="560967" cy="57600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6697927" y="3476912"/>
            <a:ext cx="560967" cy="57600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6911465" y="3476912"/>
            <a:ext cx="560967" cy="5760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7125003" y="3476912"/>
            <a:ext cx="560967" cy="576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51236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59259E-6 L -4.44444E-6 -0.0754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5" grpId="0"/>
      <p:bldP spid="5" grpId="1"/>
      <p:bldP spid="67" grpId="0"/>
      <p:bldP spid="70" grpId="0"/>
      <p:bldP spid="72" grpId="0" animBg="1"/>
      <p:bldP spid="72" grpId="1" animBg="1"/>
      <p:bldP spid="79" grpId="0" animBg="1"/>
      <p:bldP spid="79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use blocks to measure your spoon?</a:t>
            </a:r>
          </a:p>
        </p:txBody>
      </p:sp>
    </p:spTree>
    <p:extLst>
      <p:ext uri="{BB962C8B-B14F-4D97-AF65-F5344CB8AC3E}">
        <p14:creationId xmlns:p14="http://schemas.microsoft.com/office/powerpoint/2010/main" val="41098109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3486176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8392" y="127909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00911" y="1421783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07" y="1322702"/>
            <a:ext cx="4151622" cy="340042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29AE41E2-7314-5747-830F-0A2ABB59FE3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45314" y="2994469"/>
            <a:ext cx="944717" cy="100160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6779C6E1-79B2-BC49-BD36-04B1F4D7693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22723" y="2994468"/>
            <a:ext cx="944717" cy="100160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708AA5EF-1AEF-0F4C-90A1-16D9B9D97E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82026" y="2994467"/>
            <a:ext cx="944717" cy="100160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53BB1108-D13A-8E48-BEC7-FD8CA7ED38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41329" y="2994466"/>
            <a:ext cx="944717" cy="100160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4D92D738-A6BD-BA42-9CE4-93A0E059614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00632" y="2994465"/>
            <a:ext cx="944717" cy="100160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869F0BF6-E560-6E49-9981-8FFBCE11566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59935" y="2994464"/>
            <a:ext cx="944717" cy="100160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A90C5C2E-6381-3544-8D19-F4755A70B7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19238" y="2994463"/>
            <a:ext cx="944717" cy="1001608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85118" y="451548"/>
            <a:ext cx="6386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What is the length of the        ?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970" y="278883"/>
            <a:ext cx="993691" cy="81389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A90C5C2E-6381-3544-8D19-F4755A70B7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87073" y="2994470"/>
            <a:ext cx="944717" cy="100160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425" y="4818049"/>
            <a:ext cx="1250012" cy="875008"/>
          </a:xfrm>
          <a:prstGeom prst="rect">
            <a:avLst/>
          </a:prstGeom>
        </p:spPr>
      </p:pic>
      <p:sp>
        <p:nvSpPr>
          <p:cNvPr id="45" name="Rounded Rectangular Callout 44"/>
          <p:cNvSpPr/>
          <p:nvPr/>
        </p:nvSpPr>
        <p:spPr>
          <a:xfrm>
            <a:off x="1954843" y="4005358"/>
            <a:ext cx="2741042" cy="658203"/>
          </a:xfrm>
          <a:prstGeom prst="wedgeRoundRectCallout">
            <a:avLst>
              <a:gd name="adj1" fmla="val -43443"/>
              <a:gd name="adj2" fmla="val 10408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779268" y="4092509"/>
            <a:ext cx="2737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 think it is 7</a:t>
            </a:r>
          </a:p>
        </p:txBody>
      </p:sp>
      <p:sp>
        <p:nvSpPr>
          <p:cNvPr id="47" name="Rounded Rectangular Callout 46"/>
          <p:cNvSpPr/>
          <p:nvPr/>
        </p:nvSpPr>
        <p:spPr>
          <a:xfrm>
            <a:off x="5288106" y="3989726"/>
            <a:ext cx="2741042" cy="667230"/>
          </a:xfrm>
          <a:prstGeom prst="wedgeRoundRectCallout">
            <a:avLst>
              <a:gd name="adj1" fmla="val -5104"/>
              <a:gd name="adj2" fmla="val 8531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081731" y="4041896"/>
            <a:ext cx="2737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 think it is 6 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3475" y="4736864"/>
            <a:ext cx="1459906" cy="100818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xmlns="" id="{A90C5C2E-6381-3544-8D19-F4755A70B7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62524" y="3960834"/>
            <a:ext cx="714637" cy="757673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xmlns="" id="{A90C5C2E-6381-3544-8D19-F4755A70B7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380086" y="3927406"/>
            <a:ext cx="714637" cy="757673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6375652" y="1360229"/>
            <a:ext cx="5957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6</a:t>
            </a:r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xmlns="" id="{A90C5C2E-6381-3544-8D19-F4755A70B7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80145" y="1275138"/>
            <a:ext cx="714637" cy="757673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201941" y="5000108"/>
            <a:ext cx="6386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Who is correct?</a:t>
            </a:r>
          </a:p>
        </p:txBody>
      </p:sp>
      <p:cxnSp>
        <p:nvCxnSpPr>
          <p:cNvPr id="57" name="Straight Connector 56"/>
          <p:cNvCxnSpPr/>
          <p:nvPr/>
        </p:nvCxnSpPr>
        <p:spPr>
          <a:xfrm flipV="1">
            <a:off x="3657600" y="1652616"/>
            <a:ext cx="0" cy="229630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879496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0.01042 L 0.34479 -0.0678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40" y="-3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1 -1.85185E-6 L 0.31059 -0.06412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39" y="-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5" grpId="0" animBg="1"/>
      <p:bldP spid="46" grpId="0"/>
      <p:bldP spid="47" grpId="0" animBg="1"/>
      <p:bldP spid="48" grpId="0"/>
      <p:bldP spid="53" grpId="0"/>
      <p:bldP spid="5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7755504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9823" y="149329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32342" y="163598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29AE41E2-7314-5747-830F-0A2ABB59FE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45314" y="3412485"/>
            <a:ext cx="944717" cy="100160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6779C6E1-79B2-BC49-BD36-04B1F4D769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22723" y="3412484"/>
            <a:ext cx="944717" cy="100160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708AA5EF-1AEF-0F4C-90A1-16D9B9D97E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82026" y="3412483"/>
            <a:ext cx="944717" cy="100160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53BB1108-D13A-8E48-BEC7-FD8CA7ED38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41329" y="3412482"/>
            <a:ext cx="944717" cy="100160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4D92D738-A6BD-BA42-9CE4-93A0E05961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00632" y="3412481"/>
            <a:ext cx="944717" cy="100160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869F0BF6-E560-6E49-9981-8FFBCE11566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59935" y="3412480"/>
            <a:ext cx="944717" cy="1001608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724532" y="454986"/>
            <a:ext cx="6386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What is the length of the         ?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425" y="5290657"/>
            <a:ext cx="1250012" cy="875008"/>
          </a:xfrm>
          <a:prstGeom prst="rect">
            <a:avLst/>
          </a:prstGeom>
        </p:spPr>
      </p:pic>
      <p:sp>
        <p:nvSpPr>
          <p:cNvPr id="45" name="Rounded Rectangular Callout 44"/>
          <p:cNvSpPr/>
          <p:nvPr/>
        </p:nvSpPr>
        <p:spPr>
          <a:xfrm>
            <a:off x="1954843" y="4589624"/>
            <a:ext cx="2741042" cy="658203"/>
          </a:xfrm>
          <a:prstGeom prst="wedgeRoundRectCallout">
            <a:avLst>
              <a:gd name="adj1" fmla="val -43443"/>
              <a:gd name="adj2" fmla="val 10408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779268" y="4721936"/>
            <a:ext cx="2737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 think it is 6</a:t>
            </a:r>
          </a:p>
        </p:txBody>
      </p:sp>
      <p:sp>
        <p:nvSpPr>
          <p:cNvPr id="47" name="Rounded Rectangular Callout 46"/>
          <p:cNvSpPr/>
          <p:nvPr/>
        </p:nvSpPr>
        <p:spPr>
          <a:xfrm>
            <a:off x="5288106" y="4640493"/>
            <a:ext cx="2741042" cy="667230"/>
          </a:xfrm>
          <a:prstGeom prst="wedgeRoundRectCallout">
            <a:avLst>
              <a:gd name="adj1" fmla="val -5104"/>
              <a:gd name="adj2" fmla="val 8531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081731" y="4742541"/>
            <a:ext cx="2737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 think it is 3 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3475" y="5154880"/>
            <a:ext cx="1459906" cy="100818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xmlns="" id="{A90C5C2E-6381-3544-8D19-F4755A70B7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62524" y="4545105"/>
            <a:ext cx="714637" cy="75767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441" y="879255"/>
            <a:ext cx="3175309" cy="362253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0921" y="106835"/>
            <a:ext cx="1009440" cy="1151615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 flipV="1">
            <a:off x="3643952" y="2097651"/>
            <a:ext cx="0" cy="2324229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3521072" y="3851609"/>
            <a:ext cx="1189595" cy="91498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4467116" y="3826733"/>
            <a:ext cx="1189595" cy="91498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5413160" y="3801857"/>
            <a:ext cx="1189595" cy="91498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62190">
            <a:off x="7413792" y="4761093"/>
            <a:ext cx="613030" cy="471517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1195763" y="5456743"/>
            <a:ext cx="6386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Who is correct?</a:t>
            </a:r>
          </a:p>
        </p:txBody>
      </p:sp>
      <p:cxnSp>
        <p:nvCxnSpPr>
          <p:cNvPr id="39" name="Straight Connector 38"/>
          <p:cNvCxnSpPr/>
          <p:nvPr/>
        </p:nvCxnSpPr>
        <p:spPr>
          <a:xfrm flipV="1">
            <a:off x="6444042" y="2097651"/>
            <a:ext cx="0" cy="220029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523522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5" grpId="0" animBg="1"/>
      <p:bldP spid="46" grpId="0"/>
      <p:bldP spid="47" grpId="0" animBg="1"/>
      <p:bldP spid="48" grpId="0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29AE41E2-7314-5747-830F-0A2ABB59FE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58225" y="2866570"/>
            <a:ext cx="944717" cy="100160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6779C6E1-79B2-BC49-BD36-04B1F4D769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35634" y="2866569"/>
            <a:ext cx="944717" cy="100160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708AA5EF-1AEF-0F4C-90A1-16D9B9D97E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94937" y="2866568"/>
            <a:ext cx="944717" cy="100160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53BB1108-D13A-8E48-BEC7-FD8CA7ED38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54240" y="2866567"/>
            <a:ext cx="944717" cy="100160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4D92D738-A6BD-BA42-9CE4-93A0E05961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13543" y="2866566"/>
            <a:ext cx="944717" cy="1001608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-883440" y="352851"/>
            <a:ext cx="6386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Which is longer?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6598" y="5221469"/>
            <a:ext cx="1250012" cy="875008"/>
          </a:xfrm>
          <a:prstGeom prst="rect">
            <a:avLst/>
          </a:prstGeom>
        </p:spPr>
      </p:pic>
      <p:sp>
        <p:nvSpPr>
          <p:cNvPr id="45" name="Rounded Rectangular Callout 44"/>
          <p:cNvSpPr/>
          <p:nvPr/>
        </p:nvSpPr>
        <p:spPr>
          <a:xfrm>
            <a:off x="1544951" y="4423374"/>
            <a:ext cx="2879022" cy="658203"/>
          </a:xfrm>
          <a:prstGeom prst="wedgeRoundRectCallout">
            <a:avLst>
              <a:gd name="adj1" fmla="val -43443"/>
              <a:gd name="adj2" fmla="val 10408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339335" y="4562571"/>
            <a:ext cx="2998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shell is 4</a:t>
            </a:r>
          </a:p>
        </p:txBody>
      </p:sp>
      <p:sp>
        <p:nvSpPr>
          <p:cNvPr id="47" name="Rounded Rectangular Callout 46"/>
          <p:cNvSpPr/>
          <p:nvPr/>
        </p:nvSpPr>
        <p:spPr>
          <a:xfrm>
            <a:off x="5096442" y="3942956"/>
            <a:ext cx="2844227" cy="1252499"/>
          </a:xfrm>
          <a:prstGeom prst="wedgeRoundRectCallout">
            <a:avLst>
              <a:gd name="adj1" fmla="val -3185"/>
              <a:gd name="adj2" fmla="val 62436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017707" y="3995126"/>
            <a:ext cx="27371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This is 5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That means it is longer! 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9571" y="5154880"/>
            <a:ext cx="1459906" cy="100818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xmlns="" id="{A90C5C2E-6381-3544-8D19-F4755A70B7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91955" y="3870381"/>
            <a:ext cx="714637" cy="757673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 flipV="1">
            <a:off x="5173488" y="1672046"/>
            <a:ext cx="0" cy="1930959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711448" y="2856757"/>
            <a:ext cx="1189595" cy="91498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1674788" y="2866660"/>
            <a:ext cx="1189595" cy="91498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2620020" y="2872594"/>
            <a:ext cx="1189595" cy="91498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62190">
            <a:off x="3753767" y="4495089"/>
            <a:ext cx="613030" cy="47151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5137" r="95548">
                        <a14:backgroundMark x1="27397" y1="20870" x2="27397" y2="20870"/>
                        <a14:backgroundMark x1="30822" y1="5217" x2="30822" y2="52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2491">
            <a:off x="775055" y="864198"/>
            <a:ext cx="3947695" cy="31094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0" b="89787" l="9645" r="89848">
                        <a14:backgroundMark x1="22335" y1="45957" x2="22335" y2="45957"/>
                        <a14:backgroundMark x1="93401" y1="37872" x2="93401" y2="378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1640"/>
          <a:stretch/>
        </p:blipFill>
        <p:spPr>
          <a:xfrm rot="16200000">
            <a:off x="5324413" y="1149989"/>
            <a:ext cx="2161803" cy="291852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3573655" y="2875842"/>
            <a:ext cx="1189595" cy="914987"/>
          </a:xfrm>
          <a:prstGeom prst="rect">
            <a:avLst/>
          </a:prstGeom>
        </p:spPr>
      </p:pic>
      <p:cxnSp>
        <p:nvCxnSpPr>
          <p:cNvPr id="39" name="Straight Connector 38"/>
          <p:cNvCxnSpPr/>
          <p:nvPr/>
        </p:nvCxnSpPr>
        <p:spPr>
          <a:xfrm flipV="1">
            <a:off x="807288" y="1502229"/>
            <a:ext cx="0" cy="2035115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1195763" y="5456743"/>
            <a:ext cx="6386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Do you agree?</a:t>
            </a:r>
          </a:p>
        </p:txBody>
      </p:sp>
      <p:cxnSp>
        <p:nvCxnSpPr>
          <p:cNvPr id="41" name="Straight Connector 40"/>
          <p:cNvCxnSpPr/>
          <p:nvPr/>
        </p:nvCxnSpPr>
        <p:spPr>
          <a:xfrm flipH="1" flipV="1">
            <a:off x="4587686" y="1502229"/>
            <a:ext cx="13648" cy="1989608"/>
          </a:xfrm>
          <a:prstGeom prst="line">
            <a:avLst/>
          </a:prstGeom>
          <a:ln w="5715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H="1" flipV="1">
            <a:off x="7510274" y="1672046"/>
            <a:ext cx="13648" cy="1919601"/>
          </a:xfrm>
          <a:prstGeom prst="line">
            <a:avLst/>
          </a:prstGeom>
          <a:ln w="5715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06140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07407E-6 L -0.47847 -0.16666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24" y="-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5" grpId="0" animBg="1"/>
      <p:bldP spid="46" grpId="0"/>
      <p:bldP spid="47" grpId="0" animBg="1"/>
      <p:bldP spid="48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3 and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322664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|1.5|1.6|9.2|1.3|1.6|11.4|14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3.3|3.6|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7.2|0.8|1|0.9|0.7|1.6|5.3|2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0.7|1|0.8|0.9|1.4|4.3|7.1|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6.4|0.7|0.7|2.7|1|0.9|1|3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6.2|0.8|0.7|0.7|4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9.4|1.3|1.1|1|1.2|1.1|0.9|3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6|4.2|0.9|0.6|0.7|0.6|0.6|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1.9|2.2|2.6|4.3|2.8|3.7|2.3|7.3|0.9|6.6|1|2.1|9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4.1|4.5|2.7|1.3|5.7|4.5|3.7|2.1|5|1.4|9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3.4|2.7|8|1.3|5.7|4.8|2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2.5|4.2|3.7|4.5|2.5|1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7381</TotalTime>
  <Words>240</Words>
  <Application>Microsoft Office PowerPoint</Application>
  <PresentationFormat>On-screen Show (4:3)</PresentationFormat>
  <Paragraphs>53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objects can you find to measure with?</vt:lpstr>
      <vt:lpstr>PowerPoint Presentation</vt:lpstr>
      <vt:lpstr>PowerPoint Presentation</vt:lpstr>
      <vt:lpstr>Can you use blocks to measure your spoon?</vt:lpstr>
      <vt:lpstr>Have a go at question 1 on the worksheet</vt:lpstr>
      <vt:lpstr>PowerPoint Presentation</vt:lpstr>
      <vt:lpstr>Have a go at question 2 on the worksheet</vt:lpstr>
      <vt:lpstr>PowerPoint Presentation</vt:lpstr>
      <vt:lpstr>PowerPoint Presentation</vt:lpstr>
      <vt:lpstr>Have a go at questions 3 and 4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248</cp:revision>
  <dcterms:created xsi:type="dcterms:W3CDTF">2019-07-05T11:02:13Z</dcterms:created>
  <dcterms:modified xsi:type="dcterms:W3CDTF">2021-04-08T08:43:28Z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