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8" r:id="rId4"/>
    <p:sldId id="25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7F72C-18FF-4200-9C2E-4F1F70D05C46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EEC55-22B3-41D8-BC21-F8ABCB6267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39247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7F72C-18FF-4200-9C2E-4F1F70D05C46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EEC55-22B3-41D8-BC21-F8ABCB6267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15012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7F72C-18FF-4200-9C2E-4F1F70D05C46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EEC55-22B3-41D8-BC21-F8ABCB6267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11549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7F72C-18FF-4200-9C2E-4F1F70D05C46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EEC55-22B3-41D8-BC21-F8ABCB6267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11149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7F72C-18FF-4200-9C2E-4F1F70D05C46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EEC55-22B3-41D8-BC21-F8ABCB6267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11784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7F72C-18FF-4200-9C2E-4F1F70D05C46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EEC55-22B3-41D8-BC21-F8ABCB6267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26241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7F72C-18FF-4200-9C2E-4F1F70D05C46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EEC55-22B3-41D8-BC21-F8ABCB6267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94246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7F72C-18FF-4200-9C2E-4F1F70D05C46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EEC55-22B3-41D8-BC21-F8ABCB6267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6045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7F72C-18FF-4200-9C2E-4F1F70D05C46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EEC55-22B3-41D8-BC21-F8ABCB6267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7738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7F72C-18FF-4200-9C2E-4F1F70D05C46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EEC55-22B3-41D8-BC21-F8ABCB6267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71025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7F72C-18FF-4200-9C2E-4F1F70D05C46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EEC55-22B3-41D8-BC21-F8ABCB6267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0246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97F72C-18FF-4200-9C2E-4F1F70D05C46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3EEC55-22B3-41D8-BC21-F8ABCB6267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3679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youtube.com/watch?v=ShXPG0PJkYo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92029"/>
            <a:ext cx="9144000" cy="2387600"/>
          </a:xfrm>
        </p:spPr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Tuesday 23</a:t>
            </a:r>
            <a:r>
              <a:rPr lang="en-GB" sz="5400" baseline="30000" dirty="0">
                <a:latin typeface="Comic Sans MS" panose="030F0702030302020204" pitchFamily="66" charset="0"/>
              </a:rPr>
              <a:t>rd</a:t>
            </a:r>
            <a:r>
              <a:rPr lang="en-GB" sz="5400" dirty="0">
                <a:latin typeface="Comic Sans MS" panose="030F0702030302020204" pitchFamily="66" charset="0"/>
              </a:rPr>
              <a:t> February</a:t>
            </a:r>
            <a:br>
              <a:rPr lang="en-GB" sz="5400" dirty="0">
                <a:latin typeface="Comic Sans MS" panose="030F0702030302020204" pitchFamily="66" charset="0"/>
              </a:rPr>
            </a:br>
            <a:r>
              <a:rPr lang="en-GB" sz="5400" dirty="0">
                <a:latin typeface="Comic Sans MS" panose="030F0702030302020204" pitchFamily="66" charset="0"/>
              </a:rPr>
              <a:t>Topic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669268"/>
            <a:ext cx="9144000" cy="1655762"/>
          </a:xfrm>
        </p:spPr>
        <p:txBody>
          <a:bodyPr>
            <a:normAutofit fontScale="77500" lnSpcReduction="20000"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L.O. To explore the features of an historic place: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 </a:t>
            </a:r>
          </a:p>
          <a:p>
            <a:r>
              <a:rPr lang="en-GB" sz="6200" dirty="0">
                <a:latin typeface="Comic Sans MS" panose="030F0702030302020204" pitchFamily="66" charset="0"/>
              </a:rPr>
              <a:t>Hampton Court Palace.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6527" y="4367546"/>
            <a:ext cx="3503797" cy="229783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6349" y="4239998"/>
            <a:ext cx="2713059" cy="2467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0347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75211" y="862149"/>
            <a:ext cx="1020209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Hampton Court Palace is a very important building in our country.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Why is it important?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Let’s find out some facts about it.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0632" y="4120788"/>
            <a:ext cx="3643313" cy="22669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1787" y="4425848"/>
            <a:ext cx="3750672" cy="196189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32705" y="1828975"/>
            <a:ext cx="2323420" cy="3664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83917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Facts about Hampton Court Palace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It is in London, which is the capital city of the UK.</a:t>
            </a:r>
          </a:p>
          <a:p>
            <a:r>
              <a:rPr lang="en-GB" dirty="0">
                <a:latin typeface="Comic Sans MS" panose="030F0702030302020204" pitchFamily="66" charset="0"/>
              </a:rPr>
              <a:t>It is on the banks of the river Thames, which flows through London.</a:t>
            </a:r>
          </a:p>
          <a:p>
            <a:r>
              <a:rPr lang="en-GB" dirty="0">
                <a:latin typeface="Comic Sans MS" panose="030F0702030302020204" pitchFamily="66" charset="0"/>
              </a:rPr>
              <a:t>Henry VIII lived there about 500 years ago.</a:t>
            </a:r>
          </a:p>
          <a:p>
            <a:r>
              <a:rPr lang="en-GB" dirty="0">
                <a:latin typeface="Comic Sans MS" panose="030F0702030302020204" pitchFamily="66" charset="0"/>
              </a:rPr>
              <a:t>Other kings and queens also lived there after Henry VIII.</a:t>
            </a:r>
          </a:p>
          <a:p>
            <a:r>
              <a:rPr lang="en-GB" dirty="0">
                <a:latin typeface="Comic Sans MS" panose="030F0702030302020204" pitchFamily="66" charset="0"/>
              </a:rPr>
              <a:t>No kings or queens live there anymore.</a:t>
            </a:r>
          </a:p>
        </p:txBody>
      </p:sp>
    </p:spTree>
    <p:extLst>
      <p:ext uri="{BB962C8B-B14F-4D97-AF65-F5344CB8AC3E}">
        <p14:creationId xmlns:p14="http://schemas.microsoft.com/office/powerpoint/2010/main" val="15514377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Your task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6450874" cy="4351338"/>
          </a:xfrm>
        </p:spPr>
        <p:txBody>
          <a:bodyPr>
            <a:norm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Watch the </a:t>
            </a:r>
            <a:r>
              <a:rPr lang="en-GB" sz="2000" dirty="0" err="1">
                <a:latin typeface="Comic Sans MS" panose="030F0702030302020204" pitchFamily="66" charset="0"/>
              </a:rPr>
              <a:t>youtube</a:t>
            </a:r>
            <a:r>
              <a:rPr lang="en-GB" sz="2000" dirty="0">
                <a:latin typeface="Comic Sans MS" panose="030F0702030302020204" pitchFamily="66" charset="0"/>
              </a:rPr>
              <a:t> clip: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Hampton Court Palace – An introduction for schools</a:t>
            </a:r>
          </a:p>
          <a:p>
            <a:r>
              <a:rPr lang="en-GB" sz="2000" u="sng" dirty="0">
                <a:latin typeface="Comic Sans MS" panose="030F0702030302020204" pitchFamily="66" charset="0"/>
                <a:hlinkClick r:id="rId2"/>
              </a:rPr>
              <a:t>https://www.youtube.com/watch?v=ShXPG0PJkYo</a:t>
            </a:r>
            <a:endParaRPr lang="en-GB" sz="2000" u="sng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Can you find out the information to answer the questions on the activity sheet?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You can answer these in any way you choose e.g. typing up, writing out or talking through it together.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74725" y="596831"/>
            <a:ext cx="3751217" cy="5700863"/>
          </a:xfrm>
          <a:prstGeom prst="rect">
            <a:avLst/>
          </a:prstGeom>
        </p:spPr>
      </p:pic>
      <p:sp>
        <p:nvSpPr>
          <p:cNvPr id="8" name="Right Arrow 7"/>
          <p:cNvSpPr/>
          <p:nvPr/>
        </p:nvSpPr>
        <p:spPr>
          <a:xfrm>
            <a:off x="6096000" y="3651511"/>
            <a:ext cx="1885406" cy="24819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66626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163</Words>
  <Application>Microsoft Office PowerPoint</Application>
  <PresentationFormat>Widescreen</PresentationFormat>
  <Paragraphs>21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Tuesday 23rd February Topic</vt:lpstr>
      <vt:lpstr>PowerPoint Presentation</vt:lpstr>
      <vt:lpstr>Facts about Hampton Court Palace</vt:lpstr>
      <vt:lpstr>Your task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 Hanson BTP</dc:creator>
  <cp:lastModifiedBy>E Hanson BTP</cp:lastModifiedBy>
  <cp:revision>9</cp:revision>
  <dcterms:created xsi:type="dcterms:W3CDTF">2021-02-20T13:51:26Z</dcterms:created>
  <dcterms:modified xsi:type="dcterms:W3CDTF">2021-02-21T16:58:18Z</dcterms:modified>
</cp:coreProperties>
</file>