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893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693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797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20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685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233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767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122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393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769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3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6301C-3FE7-483D-BED1-8C60656EA961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6F19F-C6E8-4448-B48B-885D2520F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8401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838" y="116632"/>
            <a:ext cx="7183355" cy="6612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7083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95250"/>
            <a:ext cx="7324725" cy="666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6726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8640"/>
            <a:ext cx="7344816" cy="6411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1516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63" y="119063"/>
            <a:ext cx="7458075" cy="661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5336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61913"/>
            <a:ext cx="7581900" cy="673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8653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1913"/>
            <a:ext cx="7200900" cy="673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95426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4288"/>
            <a:ext cx="7572375" cy="682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1676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52388"/>
            <a:ext cx="7362825" cy="675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2403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19050"/>
            <a:ext cx="7505700" cy="681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93538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3" y="114300"/>
            <a:ext cx="7534275" cy="66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1111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142875"/>
            <a:ext cx="7277100" cy="657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6514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252413"/>
            <a:ext cx="8134350" cy="635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8033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6632"/>
            <a:ext cx="5780310" cy="5159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5276237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SassoonCRInfant" pitchFamily="2" charset="0"/>
              </a:rPr>
              <a:t>For days he tunnels, twists and winds, but all the treasure that he finds,</a:t>
            </a:r>
          </a:p>
          <a:p>
            <a:r>
              <a:rPr lang="en-GB" sz="2400" dirty="0">
                <a:solidFill>
                  <a:schemeClr val="bg1"/>
                </a:solidFill>
                <a:latin typeface="SassoonCRInfant" pitchFamily="2" charset="0"/>
              </a:rPr>
              <a:t>Is two small buttons, half a cork, a toffee and a plastic fork.</a:t>
            </a:r>
          </a:p>
        </p:txBody>
      </p:sp>
    </p:spTree>
    <p:extLst>
      <p:ext uri="{BB962C8B-B14F-4D97-AF65-F5344CB8AC3E}">
        <p14:creationId xmlns:p14="http://schemas.microsoft.com/office/powerpoint/2010/main" val="802246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39"/>
            <a:ext cx="6912768" cy="5075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5263836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SassoonCRInfant" pitchFamily="2" charset="0"/>
              </a:rPr>
              <a:t>The lizard flicks and angry tail. “Have one last try, and if you fail,</a:t>
            </a:r>
          </a:p>
          <a:p>
            <a:r>
              <a:rPr lang="en-GB" sz="2400" dirty="0">
                <a:solidFill>
                  <a:schemeClr val="bg1"/>
                </a:solidFill>
                <a:latin typeface="SassoonCRInfant" pitchFamily="2" charset="0"/>
              </a:rPr>
              <a:t>To find that treasure down below, I’ll feed you to my hungry crow.”</a:t>
            </a:r>
          </a:p>
        </p:txBody>
      </p:sp>
    </p:spTree>
    <p:extLst>
      <p:ext uri="{BB962C8B-B14F-4D97-AF65-F5344CB8AC3E}">
        <p14:creationId xmlns:p14="http://schemas.microsoft.com/office/powerpoint/2010/main" val="24227155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80975"/>
            <a:ext cx="6896100" cy="649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36167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23825"/>
            <a:ext cx="7200900" cy="661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31346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" y="133350"/>
            <a:ext cx="7372350" cy="659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10067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13" y="85725"/>
            <a:ext cx="7115175" cy="668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92093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123825"/>
            <a:ext cx="7248525" cy="661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3724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133350"/>
            <a:ext cx="7134225" cy="659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5778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52388"/>
            <a:ext cx="7477125" cy="675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08272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19063"/>
            <a:ext cx="7543800" cy="661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35584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5"/>
          <a:stretch/>
        </p:blipFill>
        <p:spPr bwMode="auto">
          <a:xfrm>
            <a:off x="2503714" y="157163"/>
            <a:ext cx="4235224" cy="654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20257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8640"/>
            <a:ext cx="5832648" cy="6456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95983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90488"/>
            <a:ext cx="8429625" cy="667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84778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38" y="247650"/>
            <a:ext cx="7172325" cy="636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81372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389" y="161295"/>
            <a:ext cx="7250011" cy="6580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44217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59062"/>
            <a:ext cx="6480720" cy="4343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5602896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SassoonCRInfant" pitchFamily="2" charset="0"/>
              </a:rPr>
              <a:t>“</a:t>
            </a:r>
            <a:r>
              <a:rPr lang="en-GB" sz="2400" dirty="0" err="1">
                <a:solidFill>
                  <a:schemeClr val="bg1"/>
                </a:solidFill>
                <a:latin typeface="SassoonCRInfant" pitchFamily="2" charset="0"/>
              </a:rPr>
              <a:t>Superworm</a:t>
            </a:r>
            <a:r>
              <a:rPr lang="en-GB" sz="2400" dirty="0">
                <a:solidFill>
                  <a:schemeClr val="bg1"/>
                </a:solidFill>
                <a:latin typeface="SassoonCRInfant" pitchFamily="2" charset="0"/>
              </a:rPr>
              <a:t> is super long. </a:t>
            </a:r>
            <a:r>
              <a:rPr lang="en-GB" sz="2400" dirty="0" err="1">
                <a:solidFill>
                  <a:schemeClr val="bg1"/>
                </a:solidFill>
                <a:latin typeface="SassoonCRInfant" pitchFamily="2" charset="0"/>
              </a:rPr>
              <a:t>Superworm</a:t>
            </a:r>
            <a:r>
              <a:rPr lang="en-GB" sz="2400" dirty="0">
                <a:solidFill>
                  <a:schemeClr val="bg1"/>
                </a:solidFill>
                <a:latin typeface="SassoonCRInfant" pitchFamily="2" charset="0"/>
              </a:rPr>
              <a:t> is super strong.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SassoonCRInfant" pitchFamily="2" charset="0"/>
              </a:rPr>
              <a:t>Watch him wiggle! See him squirm! Hip, hip, hooray for SUPERWORM!”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7639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SassoonCRInfant" pitchFamily="2" charset="0"/>
              </a:rPr>
              <a:t>Then toads and beetles, bees and bugs, brother snails and sister slugs,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SassoonCRInfant" pitchFamily="2" charset="0"/>
              </a:rPr>
              <a:t>Uncle ant and earwig aunt, clap and cheer and chant this chant…</a:t>
            </a:r>
          </a:p>
        </p:txBody>
      </p:sp>
    </p:spTree>
    <p:extLst>
      <p:ext uri="{BB962C8B-B14F-4D97-AF65-F5344CB8AC3E}">
        <p14:creationId xmlns:p14="http://schemas.microsoft.com/office/powerpoint/2010/main" val="1715961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8">
      <a:dk1>
        <a:srgbClr val="000000"/>
      </a:dk1>
      <a:lt1>
        <a:sysClr val="window" lastClr="FFFFFF"/>
      </a:lt1>
      <a:dk2>
        <a:srgbClr val="009900"/>
      </a:dk2>
      <a:lt2>
        <a:srgbClr val="6DAA2D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122</Words>
  <Application>Microsoft Office PowerPoint</Application>
  <PresentationFormat>On-screen Show (4:3)</PresentationFormat>
  <Paragraphs>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Calibri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7hills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B.Partridge</dc:creator>
  <cp:lastModifiedBy>C Coles BTP</cp:lastModifiedBy>
  <cp:revision>4</cp:revision>
  <dcterms:created xsi:type="dcterms:W3CDTF">2013-06-04T13:39:28Z</dcterms:created>
  <dcterms:modified xsi:type="dcterms:W3CDTF">2020-06-22T15:35:01Z</dcterms:modified>
</cp:coreProperties>
</file>