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33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34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23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813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930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07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66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06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027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12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686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B6FAA-29FF-434E-9C07-45C106F62707}" type="datetimeFigureOut">
              <a:rPr lang="en-GB" smtClean="0"/>
              <a:t>09/05/2021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242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005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Twinkl Precursive" panose="02000000000000000000" pitchFamily="2" charset="0"/>
              </a:rPr>
              <a:t>Wednesday 19</a:t>
            </a:r>
            <a:r>
              <a:rPr lang="en-GB" sz="1600" baseline="30000" dirty="0">
                <a:latin typeface="Twinkl Precursive" panose="02000000000000000000" pitchFamily="2" charset="0"/>
              </a:rPr>
              <a:t>th</a:t>
            </a:r>
            <a:r>
              <a:rPr lang="en-GB" sz="1600" dirty="0">
                <a:latin typeface="Twinkl Precursive" panose="02000000000000000000" pitchFamily="2" charset="0"/>
              </a:rPr>
              <a:t> May 2021 </a:t>
            </a:r>
            <a:br>
              <a:rPr lang="en-GB" sz="1600" dirty="0">
                <a:latin typeface="Twinkl Precursive" panose="02000000000000000000" pitchFamily="2" charset="0"/>
              </a:rPr>
            </a:br>
            <a:r>
              <a:rPr lang="en-GB" sz="1600" dirty="0">
                <a:latin typeface="Twinkl Precursive" panose="02000000000000000000" pitchFamily="2" charset="0"/>
              </a:rPr>
              <a:t>LO: To create language in the landscape using adjectives and similes </a:t>
            </a:r>
            <a:br>
              <a:rPr lang="en-GB" sz="1600" dirty="0">
                <a:latin typeface="Twinkl Precursive" panose="02000000000000000000" pitchFamily="2" charset="0"/>
              </a:rPr>
            </a:br>
            <a:r>
              <a:rPr lang="en-GB" sz="1600" dirty="0">
                <a:latin typeface="Twinkl Precursive" panose="02000000000000000000" pitchFamily="2" charset="0"/>
              </a:rPr>
              <a:t>Extension: To use metaphors.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033" y="1325563"/>
            <a:ext cx="6275934" cy="474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3691" y="1325563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43691" y="2983661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43691" y="4618867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9309848" y="1325563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9309848" y="2983661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309848" y="4641759"/>
            <a:ext cx="2651760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90005" y="6322423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mountains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66702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moon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17174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sky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2301" y="6322423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stars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81352" y="6299530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trees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76852" y="6299530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rocks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0875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peaks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45308" y="6337271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cave</a:t>
            </a:r>
          </a:p>
        </p:txBody>
      </p:sp>
    </p:spTree>
    <p:extLst>
      <p:ext uri="{BB962C8B-B14F-4D97-AF65-F5344CB8AC3E}">
        <p14:creationId xmlns:p14="http://schemas.microsoft.com/office/powerpoint/2010/main" val="276022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Wednesday 19th May 2021  LO: To create language in the landscape using adjectives and similes  Extension: To use metaphors.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19th May 2021  LO: To create language in the landscape using adjectives and similes  Extension: To use metaphors.</dc:title>
  <dc:creator>J Geals BTP</dc:creator>
  <cp:lastModifiedBy>Liz King</cp:lastModifiedBy>
  <cp:revision>3</cp:revision>
  <dcterms:created xsi:type="dcterms:W3CDTF">2021-05-08T09:57:19Z</dcterms:created>
  <dcterms:modified xsi:type="dcterms:W3CDTF">2021-05-09T17:18:04Z</dcterms:modified>
</cp:coreProperties>
</file>