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407C0-DFB6-4F5C-8397-8A1A9969AC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CCE9A1-9B86-4D4E-A3DC-D65D7CE42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58837A-F77D-415F-A592-6ED7FAA2B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6614EE-17EE-4982-BCFF-9122F430C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C4893-69DA-4D4D-970B-D6AFA9B7D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91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2974E-8059-4B6C-85F4-0EB24FA2B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A52CE-5AD6-46C4-BEA2-F59626EE01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BFBEA2-CF3E-4384-8F39-528884CDB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891BD-EFD0-4D29-86D0-AE2E14731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D42E7-241C-4F9A-9AE6-EE8DD08C6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299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97F54-BBC9-40B8-B26A-E97792A3A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370941-F8FB-4F8F-BAE6-7F8B066BF6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6BCD0-9C93-439B-8791-86E787D89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263CE0-0EEC-4721-A7D1-92CC6AEFD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C74A2D-9C3B-4A64-99F3-5D389CE90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530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ED6DA-6EB4-4624-9848-99897E877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9ED92-D07F-47B4-9255-9A88ADB4BE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E7123B-330A-4BD6-90CF-BD4EB9503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F96593-CB1E-47A7-B2A8-CC1D2C9EE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D59BCE-630D-4D9E-891C-78829D75A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C82932-E667-4633-80F9-7482DC88D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994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EC723-4703-4B54-BE8E-2CEC94883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62C58C-D51C-4D66-A567-28F2365B3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26105B-E08E-4B31-88EE-61100A46BB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1D7462-2CC0-4605-A4EE-718882FC6F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A51BA8-FE1B-4B5A-B6A5-3743FCD9F8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F6A460-BF7D-48DA-83D0-90A34868B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9512E7-31C4-42B2-8DEB-266512F02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593868-8801-4BC1-B9B8-0AD0D3B4D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723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F45CA-FC90-4A81-B05A-9E2C504AD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54D581-130D-4FCF-B10D-0A90D77C7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2D61C4-247C-4AAA-A7EB-30CEEEFF8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02E871-2670-4B36-B9EC-38CED3145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844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BC6A71-9509-42C5-976C-2F9EC0B5A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A53F5A-B0B9-46CA-B2D7-3FAA74F90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4592F1-F1D1-426C-A391-B776AD4F8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227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8315D-E746-4BF0-A921-DE7E12E65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928F1-197D-46BF-A2EF-584FAB051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C62DEC-898D-492E-8BB6-1864A12CA5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A1C3F3-17FF-4F73-B3F7-054F38B40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4E1463-C48D-4C04-BA0D-A61EA60D9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859063-1F7E-4A7F-A684-744A54099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061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0BFB5-FCD3-43D2-8C4F-250FC7AAF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12E4FD-E2CB-43F4-B10A-166A09DC49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5AD06F-50F6-49C2-A9B6-D6A2431976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90713B-13A0-4158-8330-CAA06F77F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053EEE-0D1A-449B-932F-7256FE9CF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9640D8-9C1E-49D7-85B0-11E266546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740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652FC-8A20-45F8-9C59-484D32C42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B7CC88-6F82-4C0C-A3FC-2CA5C121E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38BB9-9B36-4B17-A13D-69C7D9982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739283-93A3-4373-B61D-D3F12020F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2813AD-29B7-4D44-9B53-27557ECF3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206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B7C2BB-8041-46C2-AA3D-A22E05A407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EFE781-990E-473A-9FC7-B1FB8BAA8E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34194A-2994-44B9-8657-62759FA79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0B7DA-A2FC-4FCC-8192-A90FB4D12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01B2FA-997D-4D06-A055-60F864490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555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ABB122-DEAC-4CAD-9795-FD90D4AE3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50B2FB-5CBB-481F-AAB1-84C8BFEDA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1F0FAB-D170-4107-91FC-7D340E31B3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C6721-298F-4FBC-AC5F-5561FB59B3BF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B1D33-64B7-48C1-BA27-C202B7D7AA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D0BDF3-E30D-4345-AD90-AF01F90129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780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'Enchanted Woodland' — Samuel Thomas">
            <a:extLst>
              <a:ext uri="{FF2B5EF4-FFF2-40B4-BE49-F238E27FC236}">
                <a16:creationId xmlns:a16="http://schemas.microsoft.com/office/drawing/2014/main" id="{FC1D9D2A-6C0B-4CA2-82C6-3EE0A889A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0E896E-56EF-4BD1-A6F4-C098FB7F2A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1478" y="475628"/>
            <a:ext cx="9144000" cy="1124572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Cursive Looped" panose="02000000000000000000" pitchFamily="2" charset="0"/>
              </a:rPr>
              <a:t>Monday </a:t>
            </a:r>
            <a:r>
              <a:rPr lang="en-GB" sz="6600" b="1">
                <a:latin typeface="Twinkl Cursive Looped" panose="02000000000000000000" pitchFamily="2" charset="0"/>
              </a:rPr>
              <a:t>10</a:t>
            </a:r>
            <a:r>
              <a:rPr lang="en-GB" sz="6600" b="1" baseline="30000">
                <a:latin typeface="Twinkl Cursive Looped" panose="02000000000000000000" pitchFamily="2" charset="0"/>
              </a:rPr>
              <a:t>th</a:t>
            </a:r>
            <a:r>
              <a:rPr lang="en-GB" sz="6600" b="1">
                <a:latin typeface="Twinkl Cursive Looped" panose="02000000000000000000" pitchFamily="2" charset="0"/>
              </a:rPr>
              <a:t> May</a:t>
            </a:r>
            <a:endParaRPr lang="en-GB" sz="6600" b="1" dirty="0">
              <a:latin typeface="Twinkl Cursive Looped" panose="0200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D15748-6D48-4DCB-9462-7FB1AE637D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04528"/>
            <a:ext cx="9144000" cy="1124571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LO: Create a map of an imaginary woodland</a:t>
            </a:r>
          </a:p>
        </p:txBody>
      </p:sp>
    </p:spTree>
    <p:extLst>
      <p:ext uri="{BB962C8B-B14F-4D97-AF65-F5344CB8AC3E}">
        <p14:creationId xmlns:p14="http://schemas.microsoft.com/office/powerpoint/2010/main" val="15809978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'Enchanted Woodland' — Samuel Thomas">
            <a:extLst>
              <a:ext uri="{FF2B5EF4-FFF2-40B4-BE49-F238E27FC236}">
                <a16:creationId xmlns:a16="http://schemas.microsoft.com/office/drawing/2014/main" id="{B08884B6-4BE5-4CA3-92A7-13CBEA81D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52"/>
            <a:ext cx="12192000" cy="683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651083-81C7-40F5-82FA-ECB7CD5CB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Your task is to create your own enchanted woodland map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DA3C2-6559-46E4-8452-FC0952141C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735" y="1852129"/>
            <a:ext cx="11234530" cy="4351338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What is a map? Discuss what they are and what we use them for.</a:t>
            </a:r>
          </a:p>
          <a:p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A map is a picture of a place, usually drawn from above, as if you were in the sky looking down at it. The purpose of a map is to show us where things are and how to get to them.</a:t>
            </a:r>
          </a:p>
          <a:p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Have you ever used a map or seen someone else use one?</a:t>
            </a:r>
          </a:p>
        </p:txBody>
      </p:sp>
    </p:spTree>
    <p:extLst>
      <p:ext uri="{BB962C8B-B14F-4D97-AF65-F5344CB8AC3E}">
        <p14:creationId xmlns:p14="http://schemas.microsoft.com/office/powerpoint/2010/main" val="137719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'Enchanted Woodland' — Samuel Thomas">
            <a:extLst>
              <a:ext uri="{FF2B5EF4-FFF2-40B4-BE49-F238E27FC236}">
                <a16:creationId xmlns:a16="http://schemas.microsoft.com/office/drawing/2014/main" id="{BB41F394-A669-46B2-9279-362769153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02"/>
            <a:ext cx="12192000" cy="683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A9E2E-2E54-4DFC-9A10-C5B0894FA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0487" y="1560581"/>
            <a:ext cx="42672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Twinkl Cursive Looped" panose="02000000000000000000" pitchFamily="2" charset="0"/>
              </a:rPr>
              <a:t>As a part of your map you will need to include a key.</a:t>
            </a:r>
          </a:p>
          <a:p>
            <a:pPr marL="0" indent="0" algn="just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just">
              <a:buNone/>
            </a:pPr>
            <a:r>
              <a:rPr lang="en-GB" dirty="0">
                <a:latin typeface="Twinkl Cursive Looped" panose="02000000000000000000" pitchFamily="2" charset="0"/>
              </a:rPr>
              <a:t>A key shows a small symbol or picture of something that is on the map as well as telling you what it is.</a:t>
            </a:r>
          </a:p>
        </p:txBody>
      </p:sp>
      <p:pic>
        <p:nvPicPr>
          <p:cNvPr id="1026" name="Picture 2" descr="BBC - See You See Me - Landscapes - Map Skills">
            <a:extLst>
              <a:ext uri="{FF2B5EF4-FFF2-40B4-BE49-F238E27FC236}">
                <a16:creationId xmlns:a16="http://schemas.microsoft.com/office/drawing/2014/main" id="{D7734880-8293-4ED8-B3B7-DAC972054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6835" y="187963"/>
            <a:ext cx="8574157" cy="648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198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'Enchanted Woodland' — Samuel Thomas">
            <a:extLst>
              <a:ext uri="{FF2B5EF4-FFF2-40B4-BE49-F238E27FC236}">
                <a16:creationId xmlns:a16="http://schemas.microsoft.com/office/drawing/2014/main" id="{B08884B6-4BE5-4CA3-92A7-13CBEA81D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02"/>
            <a:ext cx="12192000" cy="683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651083-81C7-40F5-82FA-ECB7CD5CB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Your map is going to be of an enchanted woodland, what will you include on it?</a:t>
            </a:r>
          </a:p>
        </p:txBody>
      </p:sp>
      <p:pic>
        <p:nvPicPr>
          <p:cNvPr id="5124" name="Picture 4" descr="8,747 Fairy House Illustrations &amp; Clip Art - iStock">
            <a:extLst>
              <a:ext uri="{FF2B5EF4-FFF2-40B4-BE49-F238E27FC236}">
                <a16:creationId xmlns:a16="http://schemas.microsoft.com/office/drawing/2014/main" id="{03A0FACC-5894-4124-B0BB-EDD8E03A17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41" y="1855303"/>
            <a:ext cx="2376853" cy="1736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Free to Use &amp; Public Domain Castle Clip Art | Castle illustration, Castle  clipart, Fairy tales">
            <a:extLst>
              <a:ext uri="{FF2B5EF4-FFF2-40B4-BE49-F238E27FC236}">
                <a16:creationId xmlns:a16="http://schemas.microsoft.com/office/drawing/2014/main" id="{EEF12BE1-4B03-41BC-A367-835C8EE49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41" y="4268224"/>
            <a:ext cx="2376853" cy="233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A natural pond on white background illustration | Natural pond, Underwater  background, Pond">
            <a:extLst>
              <a:ext uri="{FF2B5EF4-FFF2-40B4-BE49-F238E27FC236}">
                <a16:creationId xmlns:a16="http://schemas.microsoft.com/office/drawing/2014/main" id="{EB6A8FD2-E678-489B-8DE7-A4B582C2D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848" y="2056981"/>
            <a:ext cx="3431485" cy="147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river clipart - Clip Art Library">
            <a:extLst>
              <a:ext uri="{FF2B5EF4-FFF2-40B4-BE49-F238E27FC236}">
                <a16:creationId xmlns:a16="http://schemas.microsoft.com/office/drawing/2014/main" id="{FD669A15-E9DC-4DF1-A4E3-F16D77717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848" y="4185893"/>
            <a:ext cx="3431485" cy="249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Tree PNG Clip Art - Best WEB Clipart">
            <a:extLst>
              <a:ext uri="{FF2B5EF4-FFF2-40B4-BE49-F238E27FC236}">
                <a16:creationId xmlns:a16="http://schemas.microsoft.com/office/drawing/2014/main" id="{AFDCFCAD-14ED-467F-A874-2E675E0EC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705" y="1743910"/>
            <a:ext cx="1952625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Flower Clip Art Images, Stock Photos &amp; Vectors | Shutterstock">
            <a:extLst>
              <a:ext uri="{FF2B5EF4-FFF2-40B4-BE49-F238E27FC236}">
                <a16:creationId xmlns:a16="http://schemas.microsoft.com/office/drawing/2014/main" id="{86539785-339B-4C80-888D-22B36569B4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92"/>
          <a:stretch/>
        </p:blipFill>
        <p:spPr bwMode="auto">
          <a:xfrm>
            <a:off x="6513187" y="4741331"/>
            <a:ext cx="2348997" cy="186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Pathway Clip Art - Royalty Free - GoGraph">
            <a:extLst>
              <a:ext uri="{FF2B5EF4-FFF2-40B4-BE49-F238E27FC236}">
                <a16:creationId xmlns:a16="http://schemas.microsoft.com/office/drawing/2014/main" id="{AD18E565-DFA6-4957-B328-76ACACBBB1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6"/>
          <a:stretch/>
        </p:blipFill>
        <p:spPr bwMode="auto">
          <a:xfrm>
            <a:off x="9199390" y="2398406"/>
            <a:ext cx="2495550" cy="1635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Bridge and pond clip art web clipart - WikiClipArt">
            <a:extLst>
              <a:ext uri="{FF2B5EF4-FFF2-40B4-BE49-F238E27FC236}">
                <a16:creationId xmlns:a16="http://schemas.microsoft.com/office/drawing/2014/main" id="{09589EED-7CFA-4B20-8AFE-97DC435B2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2227" y="4974678"/>
            <a:ext cx="2809875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28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'Enchanted Woodland' — Samuel Thomas">
            <a:extLst>
              <a:ext uri="{FF2B5EF4-FFF2-40B4-BE49-F238E27FC236}">
                <a16:creationId xmlns:a16="http://schemas.microsoft.com/office/drawing/2014/main" id="{B08884B6-4BE5-4CA3-92A7-13CBEA81D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02"/>
            <a:ext cx="12192000" cy="683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651083-81C7-40F5-82FA-ECB7CD5CB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838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This is a picture of the Enchanted Woodland map I created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E79E8D-872D-4CF0-8F5C-A30EE0303D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441458" y="-1322147"/>
            <a:ext cx="5309083" cy="10771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175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165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Twinkl Cursive Looped</vt:lpstr>
      <vt:lpstr>Office Theme</vt:lpstr>
      <vt:lpstr>Monday 10th May</vt:lpstr>
      <vt:lpstr>Your task is to create your own enchanted woodland map </vt:lpstr>
      <vt:lpstr>PowerPoint Presentation</vt:lpstr>
      <vt:lpstr>Your map is going to be of an enchanted woodland, what will you include on it?</vt:lpstr>
      <vt:lpstr>This is a picture of the Enchanted Woodland map I created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10th April</dc:title>
  <dc:creator>C Coles BTP</dc:creator>
  <cp:lastModifiedBy>C Coles BTP</cp:lastModifiedBy>
  <cp:revision>6</cp:revision>
  <dcterms:created xsi:type="dcterms:W3CDTF">2021-05-02T14:49:43Z</dcterms:created>
  <dcterms:modified xsi:type="dcterms:W3CDTF">2021-05-02T15:27:25Z</dcterms:modified>
</cp:coreProperties>
</file>