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64" r:id="rId2"/>
    <p:sldId id="275" r:id="rId3"/>
    <p:sldId id="274" r:id="rId4"/>
    <p:sldId id="273" r:id="rId5"/>
    <p:sldId id="277" r:id="rId6"/>
    <p:sldId id="279" r:id="rId7"/>
    <p:sldId id="278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39A"/>
    <a:srgbClr val="03659B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</a:t>
            </a:r>
            <a:r>
              <a:rPr lang="en-US" dirty="0" err="1"/>
              <a:t>Mastertext</a:t>
            </a:r>
            <a:r>
              <a:rPr lang="en-US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goodhousekeeping.com/holidays/easter-ideas/g26809936/diy-easter-tree-ideas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kidscraftroom.com/homemade-easter-baskets-recycled-milk-bottles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artfulparent.com/11-fun-easter-egg-ideas-for-kids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4944293"/>
            <a:ext cx="7532673" cy="1148532"/>
          </a:xfrm>
          <a:prstGeom prst="rect">
            <a:avLst/>
          </a:prstGeom>
          <a:solidFill>
            <a:srgbClr val="036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bg1"/>
                </a:solidFill>
              </a:rPr>
              <a:t>There are many Easter traditions, such as eating </a:t>
            </a:r>
          </a:p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bg1"/>
                </a:solidFill>
              </a:rPr>
              <a:t>chocolate eggs, going on Easter egg hunts and making </a:t>
            </a:r>
          </a:p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bg1"/>
                </a:solidFill>
              </a:rPr>
              <a:t>Easter bonnets. However, </a:t>
            </a:r>
            <a:r>
              <a:rPr lang="en-GB" altLang="en-US" sz="1600" dirty="0" smtClean="0">
                <a:solidFill>
                  <a:schemeClr val="bg1"/>
                </a:solidFill>
              </a:rPr>
              <a:t>around the world </a:t>
            </a:r>
            <a:r>
              <a:rPr lang="en-GB" altLang="en-US" sz="1600" dirty="0" smtClean="0">
                <a:solidFill>
                  <a:schemeClr val="bg1"/>
                </a:solidFill>
              </a:rPr>
              <a:t>there </a:t>
            </a:r>
            <a:r>
              <a:rPr lang="en-GB" altLang="en-US" sz="1600" dirty="0">
                <a:solidFill>
                  <a:schemeClr val="bg1"/>
                </a:solidFill>
              </a:rPr>
              <a:t>are other </a:t>
            </a:r>
          </a:p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bg1"/>
                </a:solidFill>
              </a:rPr>
              <a:t>traditional </a:t>
            </a:r>
            <a:r>
              <a:rPr lang="en-GB" altLang="en-US" sz="1600" dirty="0" smtClean="0">
                <a:solidFill>
                  <a:schemeClr val="bg1"/>
                </a:solidFill>
              </a:rPr>
              <a:t>crafts done.</a:t>
            </a:r>
            <a:endParaRPr lang="en-GB" altLang="en-US" sz="16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8" t="4479" r="29466" b="5470"/>
          <a:stretch/>
        </p:blipFill>
        <p:spPr>
          <a:xfrm>
            <a:off x="793042" y="2426397"/>
            <a:ext cx="2314177" cy="2314177"/>
          </a:xfrm>
          <a:prstGeom prst="flowChartConnector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3413787" y="2451844"/>
            <a:ext cx="2316425" cy="2316425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765175"/>
            <a:ext cx="8263155" cy="786788"/>
          </a:xfrm>
          <a:prstGeom prst="roundRect">
            <a:avLst>
              <a:gd name="adj" fmla="val 0"/>
            </a:avLst>
          </a:prstGeom>
          <a:solidFill>
            <a:srgbClr val="03659B"/>
          </a:solidFill>
        </p:spPr>
        <p:txBody>
          <a:bodyPr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+mn-lt"/>
              </a:rPr>
              <a:t>Easter </a:t>
            </a:r>
            <a:r>
              <a:rPr lang="en-GB" sz="3600" dirty="0" smtClean="0">
                <a:solidFill>
                  <a:schemeClr val="bg1"/>
                </a:solidFill>
                <a:latin typeface="+mn-lt"/>
              </a:rPr>
              <a:t>Crafts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755682"/>
            <a:ext cx="763270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1600" dirty="0"/>
              <a:t>Easter is a time of celebration for Christians, who remember when Jesus was crucified on Good Friday and rose from the dead on Easter Sunday.</a:t>
            </a:r>
          </a:p>
        </p:txBody>
      </p:sp>
      <p:sp>
        <p:nvSpPr>
          <p:cNvPr id="6" name="Oval 5"/>
          <p:cNvSpPr/>
          <p:nvPr/>
        </p:nvSpPr>
        <p:spPr>
          <a:xfrm>
            <a:off x="3416667" y="2426397"/>
            <a:ext cx="2325789" cy="2325789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3413787" y="2451844"/>
            <a:ext cx="2316425" cy="2316425"/>
          </a:xfrm>
          <a:prstGeom prst="flowChartConnector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3416667" y="2426397"/>
            <a:ext cx="2325789" cy="2325789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043" y="2417540"/>
            <a:ext cx="2577307" cy="3661181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75308" y="2426397"/>
            <a:ext cx="2325789" cy="2325789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775308" y="2426397"/>
            <a:ext cx="2325789" cy="2325789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765175"/>
            <a:ext cx="8263155" cy="786788"/>
          </a:xfrm>
          <a:prstGeom prst="roundRect">
            <a:avLst>
              <a:gd name="adj" fmla="val 0"/>
            </a:avLst>
          </a:prstGeom>
          <a:solidFill>
            <a:srgbClr val="03659B"/>
          </a:solidFill>
        </p:spPr>
        <p:txBody>
          <a:bodyPr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+mn-lt"/>
              </a:rPr>
              <a:t>Easter Egg </a:t>
            </a:r>
            <a:r>
              <a:rPr lang="en-GB" sz="3600" dirty="0" smtClean="0">
                <a:solidFill>
                  <a:schemeClr val="bg1"/>
                </a:solidFill>
                <a:latin typeface="+mn-lt"/>
              </a:rPr>
              <a:t>Tree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15123" y="1725627"/>
            <a:ext cx="367322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endParaRPr lang="en-GB" altLang="en-US" sz="1600" dirty="0"/>
          </a:p>
        </p:txBody>
      </p:sp>
      <p:sp>
        <p:nvSpPr>
          <p:cNvPr id="3" name="AutoShape 2" descr="CUTE EASTER BASKETS a recycled milk jug craft. This recycled Easter craft for kids is lots of fun. Homemade Easter baskets to decorate for egg hunts or cute Easter gifts! #easter #easterbasket #easterbaskets #eastercrafts #easterideas #recycledcrafts #kidscrafts #craftsforkids #kidscraftroom #easteregghunts #easteregg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577840" y="4684506"/>
            <a:ext cx="2312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2"/>
              </a:rPr>
              <a:t>Easter Egg Tree Link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05122" y="4850882"/>
            <a:ext cx="4125680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sz="1600" dirty="0"/>
              <a:t>The custom is found mostly in Germany, Austria </a:t>
            </a:r>
            <a:r>
              <a:rPr lang="en-GB" sz="1600" dirty="0" smtClean="0"/>
              <a:t>and America. They </a:t>
            </a:r>
            <a:r>
              <a:rPr lang="en-GB" altLang="en-US" sz="1600" dirty="0" smtClean="0"/>
              <a:t>hold </a:t>
            </a:r>
            <a:r>
              <a:rPr lang="en-GB" altLang="en-US" sz="1600" dirty="0"/>
              <a:t>Easter egg </a:t>
            </a:r>
            <a:r>
              <a:rPr lang="en-GB" altLang="en-US" sz="1600" dirty="0" smtClean="0"/>
              <a:t>hunts, where children </a:t>
            </a:r>
            <a:r>
              <a:rPr lang="en-GB" altLang="en-US" sz="1600" dirty="0"/>
              <a:t>take a basket and hunt for eggs around </a:t>
            </a:r>
            <a:r>
              <a:rPr lang="en-GB" altLang="en-US" sz="1600" dirty="0" smtClean="0"/>
              <a:t>the home or open spaces outside. You could try making an Easter tree at home like the one in the picture! </a:t>
            </a:r>
            <a:endParaRPr lang="en-GB" altLang="en-US" sz="1600" dirty="0"/>
          </a:p>
        </p:txBody>
      </p:sp>
      <p:pic>
        <p:nvPicPr>
          <p:cNvPr id="3074" name="Picture 2" descr="Craftiments: Easy and Frugal Easter Egg Tre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211" y="1614329"/>
            <a:ext cx="3236553" cy="323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t the Saalfelder Ostereierbaum with Mr. Kraft in Saalfeld: was decorated from 1965 - 2015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237" y="1722822"/>
            <a:ext cx="4191000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885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765175"/>
            <a:ext cx="8263155" cy="786788"/>
          </a:xfrm>
          <a:prstGeom prst="roundRect">
            <a:avLst>
              <a:gd name="adj" fmla="val 0"/>
            </a:avLst>
          </a:prstGeom>
          <a:solidFill>
            <a:srgbClr val="03659B"/>
          </a:solidFill>
        </p:spPr>
        <p:txBody>
          <a:bodyPr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+mn-lt"/>
              </a:rPr>
              <a:t>Easter Egg Hunts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4715123" y="1725627"/>
            <a:ext cx="367322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endParaRPr lang="en-GB" altLang="en-US" sz="1600" dirty="0"/>
          </a:p>
        </p:txBody>
      </p:sp>
      <p:sp>
        <p:nvSpPr>
          <p:cNvPr id="3" name="AutoShape 2" descr="CUTE EASTER BASKETS a recycled milk jug craft. This recycled Easter craft for kids is lots of fun. Homemade Easter baskets to decorate for egg hunts or cute Easter gifts! #easter #easterbasket #easterbaskets #eastercrafts #easterideas #recycledcrafts #kidscrafts #craftsforkids #kidscraftroom #easteregghunts #easteregg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7840" y="1497788"/>
            <a:ext cx="2559986" cy="45782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77840" y="6076082"/>
            <a:ext cx="2312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2"/>
              </a:rPr>
              <a:t>Easter Basket Link</a:t>
            </a:r>
            <a:endParaRPr lang="en-GB" dirty="0"/>
          </a:p>
        </p:txBody>
      </p:sp>
      <p:pic>
        <p:nvPicPr>
          <p:cNvPr id="2052" name="Picture 4" descr="Post-Lockdown Easter Egg Hunts in London | The London Residen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22" y="1848737"/>
            <a:ext cx="4174961" cy="278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052294" y="4746214"/>
            <a:ext cx="3753016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1600" dirty="0" smtClean="0"/>
              <a:t>Many parts of the world hold Easter egg hunts, children take a basket and hunt for eggs </a:t>
            </a:r>
            <a:r>
              <a:rPr lang="en-GB" altLang="en-US" sz="1600" dirty="0" smtClean="0"/>
              <a:t>around the home or open spaces outside. You could try making an Easter basket at home like the one in the picture! </a:t>
            </a:r>
            <a:endParaRPr lang="en-GB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107112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42782" y="2698065"/>
            <a:ext cx="3916682" cy="1148532"/>
          </a:xfrm>
          <a:prstGeom prst="rect">
            <a:avLst/>
          </a:prstGeom>
          <a:solidFill>
            <a:srgbClr val="036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bg1"/>
                </a:solidFill>
              </a:rPr>
              <a:t>The winning egg, which remains intact, </a:t>
            </a:r>
            <a:r>
              <a:rPr lang="en-GB" sz="1600" dirty="0"/>
              <a:t>represents</a:t>
            </a:r>
            <a:r>
              <a:rPr lang="en-GB" altLang="en-US" sz="1600" dirty="0">
                <a:solidFill>
                  <a:schemeClr val="bg1"/>
                </a:solidFill>
              </a:rPr>
              <a:t> the stone which was rolled away from the tomb where Jesus had been laid after his death.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765175"/>
            <a:ext cx="8245809" cy="786788"/>
          </a:xfrm>
          <a:prstGeom prst="roundRect">
            <a:avLst>
              <a:gd name="adj" fmla="val 0"/>
            </a:avLst>
          </a:prstGeom>
          <a:solidFill>
            <a:srgbClr val="03659B"/>
          </a:solidFill>
        </p:spPr>
        <p:txBody>
          <a:bodyPr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+mn-lt"/>
              </a:rPr>
              <a:t>Rolling Eggs</a:t>
            </a:r>
          </a:p>
        </p:txBody>
      </p:sp>
      <p:sp>
        <p:nvSpPr>
          <p:cNvPr id="5" name="Rectangle 4"/>
          <p:cNvSpPr/>
          <p:nvPr/>
        </p:nvSpPr>
        <p:spPr>
          <a:xfrm>
            <a:off x="782787" y="1632571"/>
            <a:ext cx="3753016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1600" dirty="0"/>
              <a:t>In some parts of </a:t>
            </a:r>
            <a:r>
              <a:rPr lang="en-GB" altLang="en-US" sz="1600" dirty="0" smtClean="0"/>
              <a:t>the world, </a:t>
            </a:r>
            <a:r>
              <a:rPr lang="en-GB" altLang="en-US" sz="1600" dirty="0"/>
              <a:t>people join in </a:t>
            </a:r>
            <a:r>
              <a:rPr lang="en-GB" altLang="en-US" sz="1600" dirty="0" smtClean="0"/>
              <a:t>the </a:t>
            </a:r>
            <a:r>
              <a:rPr lang="en-GB" altLang="en-US" sz="1600" dirty="0"/>
              <a:t>contest of egg rolling. This involves rolling eggs down a </a:t>
            </a:r>
            <a:r>
              <a:rPr lang="en-GB" altLang="en-US" sz="1600" dirty="0" smtClean="0"/>
              <a:t>slope. First the children decorate their egg! </a:t>
            </a:r>
            <a:endParaRPr lang="en-GB" altLang="en-US" sz="1600" dirty="0"/>
          </a:p>
        </p:txBody>
      </p:sp>
      <p:pic>
        <p:nvPicPr>
          <p:cNvPr id="1026" name="Picture 2" descr="Egg rol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862" y="1722521"/>
            <a:ext cx="3686175" cy="424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1 Creative Easter Egg Ideas for Kids To Try This Ye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87" y="4050316"/>
            <a:ext cx="3776345" cy="251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288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765175"/>
            <a:ext cx="8263155" cy="786788"/>
          </a:xfrm>
          <a:prstGeom prst="roundRect">
            <a:avLst>
              <a:gd name="adj" fmla="val 0"/>
            </a:avLst>
          </a:prstGeom>
          <a:solidFill>
            <a:srgbClr val="03659B"/>
          </a:solidFill>
        </p:spPr>
        <p:txBody>
          <a:bodyPr anchor="ctr"/>
          <a:lstStyle/>
          <a:p>
            <a:pPr algn="ctr"/>
            <a:r>
              <a:rPr lang="en-GB" sz="3600" dirty="0" smtClean="0">
                <a:solidFill>
                  <a:schemeClr val="bg1"/>
                </a:solidFill>
                <a:latin typeface="+mn-lt"/>
              </a:rPr>
              <a:t>Decorated Easter Eggs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15123" y="1725627"/>
            <a:ext cx="367322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endParaRPr lang="en-GB" altLang="en-US" sz="1600" dirty="0"/>
          </a:p>
        </p:txBody>
      </p:sp>
      <p:sp>
        <p:nvSpPr>
          <p:cNvPr id="3" name="AutoShape 2" descr="CUTE EASTER BASKETS a recycled milk jug craft. This recycled Easter craft for kids is lots of fun. Homemade Easter baskets to decorate for egg hunts or cute Easter gifts! #easter #easterbasket #easterbaskets #eastercrafts #easterideas #recycledcrafts #kidscrafts #craftsforkids #kidscraftroom #easteregghunts #easteregg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076225" y="5681879"/>
            <a:ext cx="23121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2"/>
              </a:rPr>
              <a:t>Decorated Easter Egg Link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739808" y="3558221"/>
            <a:ext cx="412568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dirty="0" err="1"/>
              <a:t>W</a:t>
            </a:r>
            <a:r>
              <a:rPr lang="en-GB" dirty="0" err="1" smtClean="0"/>
              <a:t>atercolor</a:t>
            </a:r>
            <a:r>
              <a:rPr lang="en-GB" dirty="0" smtClean="0"/>
              <a:t> </a:t>
            </a:r>
            <a:r>
              <a:rPr lang="en-GB" dirty="0"/>
              <a:t>paint can be hard to control, but one of the cool things about it is the interesting effects it creates when the </a:t>
            </a:r>
            <a:r>
              <a:rPr lang="en-GB" dirty="0" err="1"/>
              <a:t>colors</a:t>
            </a:r>
            <a:r>
              <a:rPr lang="en-GB" dirty="0"/>
              <a:t> bleed together. For the Bleeding Egg (looks a little tie-dyed</a:t>
            </a:r>
            <a:r>
              <a:rPr lang="en-GB" dirty="0" smtClean="0"/>
              <a:t>) </a:t>
            </a:r>
            <a:r>
              <a:rPr lang="en-GB" dirty="0"/>
              <a:t>first </a:t>
            </a:r>
            <a:r>
              <a:rPr lang="en-GB" dirty="0" smtClean="0"/>
              <a:t>dip </a:t>
            </a:r>
            <a:r>
              <a:rPr lang="en-GB" dirty="0"/>
              <a:t>the entire egg in water, then </a:t>
            </a:r>
            <a:r>
              <a:rPr lang="en-GB" dirty="0" smtClean="0"/>
              <a:t>dab </a:t>
            </a:r>
            <a:r>
              <a:rPr lang="en-GB" dirty="0"/>
              <a:t>the egg with heavy </a:t>
            </a:r>
            <a:r>
              <a:rPr lang="en-GB" dirty="0" smtClean="0"/>
              <a:t>paint. </a:t>
            </a:r>
            <a:r>
              <a:rPr lang="en-GB" dirty="0"/>
              <a:t>It takes a few minutes, but the </a:t>
            </a:r>
            <a:r>
              <a:rPr lang="en-GB" dirty="0" smtClean="0"/>
              <a:t>colours </a:t>
            </a:r>
            <a:r>
              <a:rPr lang="en-GB" dirty="0"/>
              <a:t>begin to bleed together. Add additional paint and </a:t>
            </a:r>
            <a:r>
              <a:rPr lang="en-GB" dirty="0" smtClean="0"/>
              <a:t>colours </a:t>
            </a:r>
            <a:r>
              <a:rPr lang="en-GB" dirty="0"/>
              <a:t>as needed.</a:t>
            </a:r>
            <a:endParaRPr lang="en-GB" altLang="en-US" sz="1600" dirty="0"/>
          </a:p>
        </p:txBody>
      </p:sp>
      <p:pic>
        <p:nvPicPr>
          <p:cNvPr id="4098" name="Picture 2" descr="How to paint Easter Eggs designs with watercolor paint. Explore unique ways to create Watercolor Easter Egg Designs using watercolor paints and unusual techniques! What pretty Easter Eggs Designs! | OHMY-CREATIVE.C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816" y="1436451"/>
            <a:ext cx="2243519" cy="424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ow to paint Easter Eggs designs with watercolor paint. Explore unique ways to create Watercolor Easter Egg Designs using watercolor paints and unusual techniques! What pretty Easter Eggs Designs! | OHMY-CREATIVE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12" y="1551963"/>
            <a:ext cx="2888071" cy="193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13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Decorate your personalised Easter egg ready for the Easter egg hunt!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535" y="1621563"/>
            <a:ext cx="3581400" cy="45815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92286" y="3762103"/>
            <a:ext cx="1998617" cy="5878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Your Name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247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Enjoy decorating your egg!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53141" y="1747521"/>
            <a:ext cx="782818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 smtClean="0"/>
              <a:t>Are you ready to roll your egg in our Easter egg rolling competition?</a:t>
            </a:r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3587977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132</TotalTime>
  <Words>346</Words>
  <Application>Microsoft Office PowerPoint</Application>
  <PresentationFormat>On-screen Show (4:3)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Twinkl</vt:lpstr>
      <vt:lpstr>Office Theme</vt:lpstr>
      <vt:lpstr>Easter Crafts</vt:lpstr>
      <vt:lpstr>Easter Egg Tree</vt:lpstr>
      <vt:lpstr>Easter Egg Hunts</vt:lpstr>
      <vt:lpstr>Rolling Eggs</vt:lpstr>
      <vt:lpstr>Decorated Easter Eggs</vt:lpstr>
      <vt:lpstr>Decorate your personalised Easter egg ready for the Easter egg hunt!</vt:lpstr>
      <vt:lpstr>Enjoy decorating your egg!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J Geals BTP</cp:lastModifiedBy>
  <cp:revision>18</cp:revision>
  <dcterms:created xsi:type="dcterms:W3CDTF">2019-04-02T09:41:45Z</dcterms:created>
  <dcterms:modified xsi:type="dcterms:W3CDTF">2021-03-28T08:35:41Z</dcterms:modified>
</cp:coreProperties>
</file>