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2" d="100"/>
          <a:sy n="82" d="100"/>
        </p:scale>
        <p:origin x="-264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AB59ECF-CFEB-476F-B08F-46AC85D4FE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D42F627-6D59-42A1-8773-7396703B6B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C5FB727-C051-4712-9DBD-B5021E836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5E84BAA-C10A-4CE2-BA25-A80F948AF2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7372F94-361D-4276-8B19-7020F845B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050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63F9310-4149-4196-9950-8BFBBF876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378881F-76BC-4F1B-9A0D-FC3118B91F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6AADC34-E53E-49B7-BDDC-F262F795B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8311686-850B-42DA-86C6-C025ED3E2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2F30B04-45F5-4B06-BAF3-8F9227257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529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906F409-CCAC-400F-AD12-3ACF6AF21C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E7C010F-EF05-46AC-BE1C-2E288DB358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293F1B5-62C5-47FF-8C17-A1757215F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CD131C8-EA13-4A0F-BEE4-2DC2C9EB4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4E811F8-C66C-443A-9B52-B3E94A888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82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7BA3A22-CA93-4127-9E9D-BFC6A9CF01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78077FF-52B7-4CB5-AC99-62210FB55C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CA43A3F6-952E-4EE6-AD72-F1A53DD5AA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35C1AD4-330B-445C-9046-CCADDC77F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4681916-16FB-4D6C-A9FF-1AAF8A73C5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4A53E2E-652A-45D8-8960-2839328D39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5843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29DA305-8417-4112-B9B3-42C1FDEB0C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C1D32C7C-D05B-4321-BA0A-4738D7C087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A50561F-70DA-4E74-9125-8202939F7C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0118D9E2-BA49-4088-A79C-2C0B9F14FD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55B6A77C-0EB2-44B3-9805-6FB9C6E17A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3D214812-13B9-43AA-B40A-24C3384B5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8BD5D711-543E-4C10-B5DE-79DC5D11D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3C31EBB5-3864-4F0C-A303-27D0C5464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497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08D0C26-CAD1-48BB-8CC7-0564A0FBD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249E181-C254-4985-931D-0666498E5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AE3B4575-14F5-4735-A114-353364CB8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608BA841-27B1-478F-AA7C-8DECDF5B5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138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0473E53C-964C-4004-B441-7A1DBB4635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B05B99DC-4004-40E8-B563-D657B5D62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FEA8B17-4B12-4AF5-8376-585FC7E6F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23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7973FB4-6AFF-4F5C-9F29-5062C00DA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6424936-A826-4304-A769-88B4F6F07C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BC50918A-46D7-4561-8544-C777FF71C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E09EFBA-6375-4E68-89B6-57EB14EEB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3C08339-A82C-4575-9FE1-F2810DDAD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871ED19-3A1D-4272-8E09-0378723F0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9073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C8EC80-9404-47A7-88E2-BBC1CF4C60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57B31545-76F7-4353-9239-EE203A6B8E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15A0A09-373D-4F47-9719-6EEA21081F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9145D5C-B548-4B63-8582-BC44C81BC6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CBB2F41-7CF1-4828-B54E-186FA8CD58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62A470A-AA0F-47E9-B896-69C8F1FED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623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90B0D00-C218-49B5-949F-D96C17DB9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CEC0DB88-9FD8-4E2E-978A-1D7A118F62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C39A086-7D86-4FF4-AD5C-C463CFAD09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97A7ECA-C1F3-4FD0-AB84-063A19D918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7118C88-C26F-485D-968A-354A6ADC5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03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6C44F1-3121-4DF1-A358-0CCFFC5AB7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AC67FB4-30DA-4156-91B5-4B41F9D622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4DCE2C5-A527-4550-AEB9-2DA704D43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AA0A8-E15C-4474-B1CD-76A7C1F0EC0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3616DE7-CF6F-446B-8713-3DB33DAE2C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4A26789-5B7B-440E-A930-B998C5EB7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09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03AFC247-F4F8-41F4-8A1C-1A115FB2E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176873A-732C-4E2B-ADC6-A5A9DF2FEE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A3FB858-BE52-420D-98B0-1525469661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3AA0A8-E15C-4474-B1CD-76A7C1F0EC09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C0ED6AF-6260-4AFA-BBFF-67DE43E17A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382493D-36A2-4DB6-B481-1EB7C5CD02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C1AF02-58DF-4C63-98D7-9274F27D36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288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B0FB0A8-91C8-4BF9-8CEB-955EE02B98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325" y="0"/>
            <a:ext cx="66453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4286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97FA985C-3C47-4592-8B63-E5AB12870D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465" y="0"/>
            <a:ext cx="65650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1055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73ECC92-F40B-48C9-92C4-439C9CBB15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3759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7FBB19D2-5610-4861-8246-C643909969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1"/>
            <a:ext cx="6858001" cy="12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671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D6974B4-D991-4C9C-A86E-4D7875FCCD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4402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A09CD8B8-A35C-4A2B-867D-ADA164C2F2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71969" y="-2662029"/>
            <a:ext cx="6848062" cy="12191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8330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A3EFF09-3051-4152-9460-20DFA4DA4D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1" y="-2667002"/>
            <a:ext cx="6858000" cy="12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6882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EDEEDC8-A59E-46A7-88AF-2956EEE532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1496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F3DE2F0-5270-4D8D-8FDE-B78B92D187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1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4855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4147425-C4B8-4914-B714-7A6C5957C0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4074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769A79C-799B-4D03-A796-3F5AE2C54B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6999" y="-2667001"/>
            <a:ext cx="6858001" cy="121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0951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D01D166-D0BA-42E7-9ACC-E797B534DB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1"/>
            <a:ext cx="6858001" cy="1219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0933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5D56961-2C21-4E69-B122-C7ADFC0AD6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236" y="0"/>
            <a:ext cx="85175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2469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4</cp:revision>
  <dcterms:created xsi:type="dcterms:W3CDTF">2021-02-02T18:29:24Z</dcterms:created>
  <dcterms:modified xsi:type="dcterms:W3CDTF">2021-02-03T14:40:21Z</dcterms:modified>
</cp:coreProperties>
</file>