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63" r:id="rId5"/>
    <p:sldId id="264" r:id="rId6"/>
    <p:sldId id="265" r:id="rId7"/>
    <p:sldId id="260" r:id="rId8"/>
    <p:sldId id="257" r:id="rId9"/>
    <p:sldId id="259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529982-B531-B92E-8969-1A4EB033301F}" v="15" dt="2021-02-04T15:29:52.0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Coles BTP" userId="S::coles.c@welearn365.com::85047562-2786-445d-bae7-3b05219c1fb4" providerId="AD" clId="Web-{5F529982-B531-B92E-8969-1A4EB033301F}"/>
    <pc:docChg chg="modSld">
      <pc:chgData name="C Coles BTP" userId="S::coles.c@welearn365.com::85047562-2786-445d-bae7-3b05219c1fb4" providerId="AD" clId="Web-{5F529982-B531-B92E-8969-1A4EB033301F}" dt="2021-02-04T15:29:52.033" v="10" actId="1076"/>
      <pc:docMkLst>
        <pc:docMk/>
      </pc:docMkLst>
      <pc:sldChg chg="modSp">
        <pc:chgData name="C Coles BTP" userId="S::coles.c@welearn365.com::85047562-2786-445d-bae7-3b05219c1fb4" providerId="AD" clId="Web-{5F529982-B531-B92E-8969-1A4EB033301F}" dt="2021-02-04T15:28:32.937" v="1" actId="1076"/>
        <pc:sldMkLst>
          <pc:docMk/>
          <pc:sldMk cId="960766381" sldId="258"/>
        </pc:sldMkLst>
        <pc:spChg chg="mod">
          <ac:chgData name="C Coles BTP" userId="S::coles.c@welearn365.com::85047562-2786-445d-bae7-3b05219c1fb4" providerId="AD" clId="Web-{5F529982-B531-B92E-8969-1A4EB033301F}" dt="2021-02-04T15:28:32.937" v="1" actId="1076"/>
          <ac:spMkLst>
            <pc:docMk/>
            <pc:sldMk cId="960766381" sldId="258"/>
            <ac:spMk id="3" creationId="{2414B922-8FC1-40B0-AEC4-D29D3F5A7807}"/>
          </ac:spMkLst>
        </pc:spChg>
      </pc:sldChg>
      <pc:sldChg chg="modSp">
        <pc:chgData name="C Coles BTP" userId="S::coles.c@welearn365.com::85047562-2786-445d-bae7-3b05219c1fb4" providerId="AD" clId="Web-{5F529982-B531-B92E-8969-1A4EB033301F}" dt="2021-02-04T15:28:49.750" v="2" actId="20577"/>
        <pc:sldMkLst>
          <pc:docMk/>
          <pc:sldMk cId="894427139" sldId="260"/>
        </pc:sldMkLst>
        <pc:spChg chg="mod">
          <ac:chgData name="C Coles BTP" userId="S::coles.c@welearn365.com::85047562-2786-445d-bae7-3b05219c1fb4" providerId="AD" clId="Web-{5F529982-B531-B92E-8969-1A4EB033301F}" dt="2021-02-04T15:28:49.750" v="2" actId="20577"/>
          <ac:spMkLst>
            <pc:docMk/>
            <pc:sldMk cId="894427139" sldId="260"/>
            <ac:spMk id="2" creationId="{ABA96B85-080D-409A-A948-BE54B47725C0}"/>
          </ac:spMkLst>
        </pc:spChg>
      </pc:sldChg>
      <pc:sldChg chg="modSp">
        <pc:chgData name="C Coles BTP" userId="S::coles.c@welearn365.com::85047562-2786-445d-bae7-3b05219c1fb4" providerId="AD" clId="Web-{5F529982-B531-B92E-8969-1A4EB033301F}" dt="2021-02-04T15:29:52.033" v="10" actId="1076"/>
        <pc:sldMkLst>
          <pc:docMk/>
          <pc:sldMk cId="4016647328" sldId="261"/>
        </pc:sldMkLst>
        <pc:spChg chg="mod">
          <ac:chgData name="C Coles BTP" userId="S::coles.c@welearn365.com::85047562-2786-445d-bae7-3b05219c1fb4" providerId="AD" clId="Web-{5F529982-B531-B92E-8969-1A4EB033301F}" dt="2021-02-04T15:29:52.033" v="10" actId="1076"/>
          <ac:spMkLst>
            <pc:docMk/>
            <pc:sldMk cId="4016647328" sldId="261"/>
            <ac:spMk id="21" creationId="{97B015F1-0B11-4ECA-86BF-EA97FFC78A87}"/>
          </ac:spMkLst>
        </pc:spChg>
        <pc:spChg chg="mod">
          <ac:chgData name="C Coles BTP" userId="S::coles.c@welearn365.com::85047562-2786-445d-bae7-3b05219c1fb4" providerId="AD" clId="Web-{5F529982-B531-B92E-8969-1A4EB033301F}" dt="2021-02-04T15:29:46.986" v="9" actId="1076"/>
          <ac:spMkLst>
            <pc:docMk/>
            <pc:sldMk cId="4016647328" sldId="261"/>
            <ac:spMk id="22" creationId="{4D6114A5-B891-4E9F-8445-6B795D899CA7}"/>
          </ac:spMkLst>
        </pc:spChg>
        <pc:spChg chg="mod">
          <ac:chgData name="C Coles BTP" userId="S::coles.c@welearn365.com::85047562-2786-445d-bae7-3b05219c1fb4" providerId="AD" clId="Web-{5F529982-B531-B92E-8969-1A4EB033301F}" dt="2021-02-04T15:29:19.829" v="5" actId="1076"/>
          <ac:spMkLst>
            <pc:docMk/>
            <pc:sldMk cId="4016647328" sldId="261"/>
            <ac:spMk id="25" creationId="{43FA0DB8-0018-43B6-882A-46FD1FCFF6A9}"/>
          </ac:spMkLst>
        </pc:spChg>
        <pc:spChg chg="mod">
          <ac:chgData name="C Coles BTP" userId="S::coles.c@welearn365.com::85047562-2786-445d-bae7-3b05219c1fb4" providerId="AD" clId="Web-{5F529982-B531-B92E-8969-1A4EB033301F}" dt="2021-02-04T15:29:38.455" v="8" actId="1076"/>
          <ac:spMkLst>
            <pc:docMk/>
            <pc:sldMk cId="4016647328" sldId="261"/>
            <ac:spMk id="26" creationId="{C26136B2-CE9E-4A51-9CF1-66536D58FDA7}"/>
          </ac:spMkLst>
        </pc:spChg>
        <pc:spChg chg="mod">
          <ac:chgData name="C Coles BTP" userId="S::coles.c@welearn365.com::85047562-2786-445d-bae7-3b05219c1fb4" providerId="AD" clId="Web-{5F529982-B531-B92E-8969-1A4EB033301F}" dt="2021-02-04T15:29:32.283" v="7" actId="1076"/>
          <ac:spMkLst>
            <pc:docMk/>
            <pc:sldMk cId="4016647328" sldId="261"/>
            <ac:spMk id="27" creationId="{C9361223-D206-4A89-A8C2-B86314995116}"/>
          </ac:spMkLst>
        </pc:spChg>
        <pc:spChg chg="mod">
          <ac:chgData name="C Coles BTP" userId="S::coles.c@welearn365.com::85047562-2786-445d-bae7-3b05219c1fb4" providerId="AD" clId="Web-{5F529982-B531-B92E-8969-1A4EB033301F}" dt="2021-02-04T15:29:10.766" v="3" actId="1076"/>
          <ac:spMkLst>
            <pc:docMk/>
            <pc:sldMk cId="4016647328" sldId="261"/>
            <ac:spMk id="29" creationId="{4E6BCB41-CB62-4A6F-B13C-99F0D1EA05A9}"/>
          </ac:spMkLst>
        </pc:spChg>
        <pc:spChg chg="mod">
          <ac:chgData name="C Coles BTP" userId="S::coles.c@welearn365.com::85047562-2786-445d-bae7-3b05219c1fb4" providerId="AD" clId="Web-{5F529982-B531-B92E-8969-1A4EB033301F}" dt="2021-02-04T15:29:14.329" v="4" actId="1076"/>
          <ac:spMkLst>
            <pc:docMk/>
            <pc:sldMk cId="4016647328" sldId="261"/>
            <ac:spMk id="30" creationId="{74CC0286-EC75-4C4E-B809-481562529FB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97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0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134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246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501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5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34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7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5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64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7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04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s://i.pinimg.com/originals/36/64/6c/36646cc5103037b7fd8061633ce7503c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15B95-FBB7-4BD9-A777-BBF58F8A62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407" y="450573"/>
            <a:ext cx="10565185" cy="1012247"/>
          </a:xfrm>
        </p:spPr>
        <p:txBody>
          <a:bodyPr>
            <a:normAutofit/>
          </a:bodyPr>
          <a:lstStyle/>
          <a:p>
            <a:r>
              <a:rPr lang="en-GB" sz="5400" b="0" cap="none" dirty="0">
                <a:latin typeface="Comic Sans MS" panose="030F0702030302020204" pitchFamily="66" charset="0"/>
              </a:rPr>
              <a:t>Wednesday 10</a:t>
            </a:r>
            <a:r>
              <a:rPr lang="en-GB" sz="5400" b="0" cap="none" baseline="30000" dirty="0">
                <a:latin typeface="Comic Sans MS" panose="030F0702030302020204" pitchFamily="66" charset="0"/>
              </a:rPr>
              <a:t>th</a:t>
            </a:r>
            <a:r>
              <a:rPr lang="en-GB" sz="5400" b="0" cap="none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91AF44-6384-4869-BA13-7772E67F1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763" y="2835965"/>
            <a:ext cx="10482471" cy="1388165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 write a postcard to someone telling them all about your adventure in the Amazon Rainforest.</a:t>
            </a:r>
          </a:p>
        </p:txBody>
      </p:sp>
      <p:pic>
        <p:nvPicPr>
          <p:cNvPr id="1026" name="Picture 2" descr="Image result for amazon rainforest">
            <a:extLst>
              <a:ext uri="{FF2B5EF4-FFF2-40B4-BE49-F238E27FC236}">
                <a16:creationId xmlns:a16="http://schemas.microsoft.com/office/drawing/2014/main" id="{81C41A59-A299-496B-99AB-172CC85B5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28" y="3758688"/>
            <a:ext cx="4283144" cy="284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2238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FAFB2-5595-475B-9D41-9B0382853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265" y="503583"/>
            <a:ext cx="10863470" cy="1356360"/>
          </a:xfrm>
        </p:spPr>
        <p:txBody>
          <a:bodyPr>
            <a:normAutofit fontScale="90000"/>
          </a:bodyPr>
          <a:lstStyle/>
          <a:p>
            <a:pPr algn="just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The past few days you have planned what you would take to the Amazon Rainforest as well as describing what you could do there.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4B922-8FC1-40B0-AEC4-D29D3F5A7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632" y="2313254"/>
            <a:ext cx="10384735" cy="40419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Your task today is to imagine you have been there on an amazing adventure. Think about what you saw and what you did?</a:t>
            </a:r>
          </a:p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 are then going to write a postcard home to someone telling them all about your amazing adventure.</a:t>
            </a:r>
          </a:p>
          <a:p>
            <a:pPr marL="45720" indent="0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omic Sans MS"/>
              </a:rPr>
              <a:t>Here are some ideas of what Max and Rosie did on their adventure</a:t>
            </a:r>
            <a:r>
              <a:rPr lang="en-GB" sz="3200" dirty="0">
                <a:latin typeface="Comic Sans M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0766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84B2C-607A-4648-BEDA-293FC9DA8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16A28-AAB7-4789-9C6F-66080D310B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5023EB-D4A8-4C90-AFE2-8E756EDD7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85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7FE91-3C12-4C25-9EA1-E521A24FE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88A83F-41F7-40B8-8629-82448AA87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19687F-F39B-4511-A1C7-1C7AEF4BB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10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3DE0-B2C4-4658-8F4A-6CA8899B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22F8F-AF01-42F8-B7E1-3321C33FD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9ACB8E-625C-41C2-B923-5CEA845A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3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3A8D5-D44B-49F0-83A9-E757FCD4F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64958-C0ED-4711-9BAC-4ADA4DE36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233777-6547-4217-AF3F-BA499DD7F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876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96B85-080D-409A-A948-BE54B477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/>
              </a:rPr>
              <a:t>Let's think of ideas of what you saw and did.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90586-2630-4D99-9CCC-B3F1BBB7D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3985591" cy="4038600"/>
          </a:xfrm>
        </p:spPr>
        <p:txBody>
          <a:bodyPr/>
          <a:lstStyle/>
          <a:p>
            <a:pPr marL="4572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What I saw…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The tallest trees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The world’s largest bird the Harpy eagle.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Jaguars relaxing by the river.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Snakes slithering along tree branches.</a:t>
            </a: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3574507-9786-480B-A22E-5AA80960AF84}"/>
              </a:ext>
            </a:extLst>
          </p:cNvPr>
          <p:cNvSpPr txBox="1">
            <a:spLocks/>
          </p:cNvSpPr>
          <p:nvPr/>
        </p:nvSpPr>
        <p:spPr>
          <a:xfrm>
            <a:off x="6675782" y="2057400"/>
            <a:ext cx="398559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What I did…</a:t>
            </a:r>
          </a:p>
          <a:p>
            <a:r>
              <a:rPr lang="en-GB" dirty="0">
                <a:latin typeface="Comic Sans MS" panose="030F0702030302020204" pitchFamily="66" charset="0"/>
              </a:rPr>
              <a:t>Went kayaking down the Amazon River</a:t>
            </a:r>
          </a:p>
          <a:p>
            <a:r>
              <a:rPr lang="en-GB" dirty="0">
                <a:latin typeface="Comic Sans MS" panose="030F0702030302020204" pitchFamily="66" charset="0"/>
              </a:rPr>
              <a:t>Climbed a tall tree</a:t>
            </a:r>
          </a:p>
          <a:p>
            <a:r>
              <a:rPr lang="en-GB" dirty="0">
                <a:latin typeface="Comic Sans MS" panose="030F0702030302020204" pitchFamily="66" charset="0"/>
              </a:rPr>
              <a:t>Camped out under the stars.</a:t>
            </a:r>
          </a:p>
          <a:p>
            <a:r>
              <a:rPr lang="en-GB" dirty="0">
                <a:latin typeface="Comic Sans MS" panose="030F0702030302020204" pitchFamily="66" charset="0"/>
              </a:rPr>
              <a:t>Meet people from Amazon tribes.</a:t>
            </a:r>
          </a:p>
        </p:txBody>
      </p:sp>
    </p:spTree>
    <p:extLst>
      <p:ext uri="{BB962C8B-B14F-4D97-AF65-F5344CB8AC3E}">
        <p14:creationId xmlns:p14="http://schemas.microsoft.com/office/powerpoint/2010/main" val="8944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136D9F8-20F0-4CFC-993E-06AA45495BD0}"/>
              </a:ext>
            </a:extLst>
          </p:cNvPr>
          <p:cNvSpPr txBox="1"/>
          <p:nvPr/>
        </p:nvSpPr>
        <p:spPr>
          <a:xfrm>
            <a:off x="5095317" y="3680752"/>
            <a:ext cx="191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postcard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C1D3E6D-365C-4E70-8AF8-A915BF8B2111}"/>
              </a:ext>
            </a:extLst>
          </p:cNvPr>
          <p:cNvGrpSpPr/>
          <p:nvPr/>
        </p:nvGrpSpPr>
        <p:grpSpPr>
          <a:xfrm>
            <a:off x="2410425" y="1377441"/>
            <a:ext cx="2907134" cy="2445218"/>
            <a:chOff x="1520975" y="1479198"/>
            <a:chExt cx="2907134" cy="2445218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4B4066F-8AF1-4362-9ED8-D4C2D3C24FBC}"/>
                </a:ext>
              </a:extLst>
            </p:cNvPr>
            <p:cNvSpPr/>
            <p:nvPr/>
          </p:nvSpPr>
          <p:spPr>
            <a:xfrm>
              <a:off x="1520975" y="14791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Space for a picture (on the front)</a:t>
              </a: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CDB3AD71-8410-4765-80CD-63E861BDD3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186627" y="3057584"/>
              <a:ext cx="1241482" cy="866832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B3404CF-ACCD-47DD-A3F8-43171D31DDD7}"/>
              </a:ext>
            </a:extLst>
          </p:cNvPr>
          <p:cNvGrpSpPr/>
          <p:nvPr/>
        </p:nvGrpSpPr>
        <p:grpSpPr>
          <a:xfrm>
            <a:off x="6796470" y="1435542"/>
            <a:ext cx="2669705" cy="2533344"/>
            <a:chOff x="5934545" y="1664898"/>
            <a:chExt cx="2669705" cy="2533344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37743AA-5BC6-4511-9B3F-770588030E3E}"/>
                </a:ext>
              </a:extLst>
            </p:cNvPr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B05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Space to write about your holiday.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D0BFC640-AD9A-45D5-A8D5-EDF6263DBB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34545" y="3446337"/>
              <a:ext cx="1250351" cy="7519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AE85F6-0E47-4CB6-A15E-806C221072DF}"/>
              </a:ext>
            </a:extLst>
          </p:cNvPr>
          <p:cNvGrpSpPr/>
          <p:nvPr/>
        </p:nvGrpSpPr>
        <p:grpSpPr>
          <a:xfrm>
            <a:off x="2068184" y="4037542"/>
            <a:ext cx="3124140" cy="2231426"/>
            <a:chOff x="539750" y="4077299"/>
            <a:chExt cx="3124140" cy="2231426"/>
          </a:xfrm>
          <a:solidFill>
            <a:srgbClr val="92D050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0903609-02A9-4337-B9B8-5A5D0F530C2B}"/>
                </a:ext>
              </a:extLst>
            </p:cNvPr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The name and address of who you’re sending it to.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896D7C12-767D-404A-BEA5-51BFFC68B980}"/>
                </a:ext>
              </a:extLst>
            </p:cNvPr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C5AEADC-C3AC-4E50-BC23-1ACF3A840546}"/>
              </a:ext>
            </a:extLst>
          </p:cNvPr>
          <p:cNvGrpSpPr/>
          <p:nvPr/>
        </p:nvGrpSpPr>
        <p:grpSpPr>
          <a:xfrm>
            <a:off x="5259358" y="4215898"/>
            <a:ext cx="1936569" cy="2053070"/>
            <a:chOff x="3730924" y="4255655"/>
            <a:chExt cx="1794293" cy="2053070"/>
          </a:xfrm>
          <a:solidFill>
            <a:srgbClr val="00B050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7A0FEB5-5BCC-4422-8917-309A51ED3B48}"/>
                </a:ext>
              </a:extLst>
            </p:cNvPr>
            <p:cNvSpPr/>
            <p:nvPr/>
          </p:nvSpPr>
          <p:spPr>
            <a:xfrm>
              <a:off x="3730924" y="4626574"/>
              <a:ext cx="1794293" cy="1682151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Space in the top right corner for a stamp.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5149295-C4CF-4F3B-8575-F1EE3410FC7D}"/>
                </a:ext>
              </a:extLst>
            </p:cNvPr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ED6698D-6026-4F31-A27B-E74A22DDD346}"/>
              </a:ext>
            </a:extLst>
          </p:cNvPr>
          <p:cNvGrpSpPr/>
          <p:nvPr/>
        </p:nvGrpSpPr>
        <p:grpSpPr>
          <a:xfrm>
            <a:off x="6893477" y="3930790"/>
            <a:ext cx="3146064" cy="2231426"/>
            <a:chOff x="5458186" y="4077299"/>
            <a:chExt cx="3146064" cy="223142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4DD80C-6680-4020-8E97-F842CCA024D4}"/>
                </a:ext>
              </a:extLst>
            </p:cNvPr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Some writing to say what you’ve been doing on your holiday.</a:t>
              </a: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0CC80E8D-714B-4662-996F-F98A6433983E}"/>
                </a:ext>
              </a:extLst>
            </p:cNvPr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FD0609F-CCCA-4658-B869-90AAC8703E30}"/>
              </a:ext>
            </a:extLst>
          </p:cNvPr>
          <p:cNvGrpSpPr/>
          <p:nvPr/>
        </p:nvGrpSpPr>
        <p:grpSpPr>
          <a:xfrm>
            <a:off x="5254925" y="1630708"/>
            <a:ext cx="1682151" cy="2089774"/>
            <a:chOff x="3726491" y="1670465"/>
            <a:chExt cx="1682151" cy="2089774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F0D7845-5E48-4C89-9521-6F4FE468B49C}"/>
                </a:ext>
              </a:extLst>
            </p:cNvPr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92D05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Blank lines for an address</a:t>
              </a:r>
              <a:r>
                <a:rPr lang="en-GB" dirty="0">
                  <a:solidFill>
                    <a:schemeClr val="bg1"/>
                  </a:solidFill>
                </a:rPr>
                <a:t>.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713E5705-77CD-4715-853E-7FB8C6CE6685}"/>
                </a:ext>
              </a:extLst>
            </p:cNvPr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DA5E5733-D4AF-48CC-84EC-38CD66C301B4}"/>
              </a:ext>
            </a:extLst>
          </p:cNvPr>
          <p:cNvSpPr/>
          <p:nvPr/>
        </p:nvSpPr>
        <p:spPr>
          <a:xfrm>
            <a:off x="3905710" y="556569"/>
            <a:ext cx="43717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What to be included in a postcard?</a:t>
            </a:r>
          </a:p>
        </p:txBody>
      </p:sp>
    </p:spTree>
    <p:extLst>
      <p:ext uri="{BB962C8B-B14F-4D97-AF65-F5344CB8AC3E}">
        <p14:creationId xmlns:p14="http://schemas.microsoft.com/office/powerpoint/2010/main" val="392110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D081568-1A75-44F7-B7B1-EA3F9F8210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331" t="29362" r="38821" b="13992"/>
          <a:stretch/>
        </p:blipFill>
        <p:spPr>
          <a:xfrm>
            <a:off x="4272214" y="1004748"/>
            <a:ext cx="3680129" cy="5350060"/>
          </a:xfrm>
          <a:prstGeom prst="rect">
            <a:avLst/>
          </a:prstGeom>
        </p:spPr>
      </p:pic>
      <p:sp>
        <p:nvSpPr>
          <p:cNvPr id="4" name="Right Arrow 6">
            <a:extLst>
              <a:ext uri="{FF2B5EF4-FFF2-40B4-BE49-F238E27FC236}">
                <a16:creationId xmlns:a16="http://schemas.microsoft.com/office/drawing/2014/main" id="{A42AAD2E-3ADF-4D86-A598-03B5A50C47DC}"/>
              </a:ext>
            </a:extLst>
          </p:cNvPr>
          <p:cNvSpPr/>
          <p:nvPr/>
        </p:nvSpPr>
        <p:spPr>
          <a:xfrm>
            <a:off x="3448593" y="2760728"/>
            <a:ext cx="1018903" cy="3200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CB859-97C5-4454-ADD4-336FE23D8635}"/>
              </a:ext>
            </a:extLst>
          </p:cNvPr>
          <p:cNvSpPr txBox="1"/>
          <p:nvPr/>
        </p:nvSpPr>
        <p:spPr>
          <a:xfrm>
            <a:off x="914401" y="2597581"/>
            <a:ext cx="2663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Draw a picture of part of your adventure in the amazon rainforest.</a:t>
            </a:r>
          </a:p>
        </p:txBody>
      </p:sp>
      <p:sp>
        <p:nvSpPr>
          <p:cNvPr id="6" name="Right Arrow 8">
            <a:extLst>
              <a:ext uri="{FF2B5EF4-FFF2-40B4-BE49-F238E27FC236}">
                <a16:creationId xmlns:a16="http://schemas.microsoft.com/office/drawing/2014/main" id="{0059B5DC-209C-41C8-9C95-C8118362A81D}"/>
              </a:ext>
            </a:extLst>
          </p:cNvPr>
          <p:cNvSpPr/>
          <p:nvPr/>
        </p:nvSpPr>
        <p:spPr>
          <a:xfrm>
            <a:off x="3448593" y="4929162"/>
            <a:ext cx="1018903" cy="352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B38FB9-6879-48A0-91E6-B2AA64DB816E}"/>
              </a:ext>
            </a:extLst>
          </p:cNvPr>
          <p:cNvSpPr txBox="1"/>
          <p:nvPr/>
        </p:nvSpPr>
        <p:spPr>
          <a:xfrm>
            <a:off x="1649049" y="4782344"/>
            <a:ext cx="19290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Tell your chosen person all about your adventure.</a:t>
            </a:r>
          </a:p>
        </p:txBody>
      </p:sp>
      <p:sp>
        <p:nvSpPr>
          <p:cNvPr id="8" name="Right Arrow 10">
            <a:extLst>
              <a:ext uri="{FF2B5EF4-FFF2-40B4-BE49-F238E27FC236}">
                <a16:creationId xmlns:a16="http://schemas.microsoft.com/office/drawing/2014/main" id="{C2EB0160-AE60-4DA5-95DB-20F2EB832720}"/>
              </a:ext>
            </a:extLst>
          </p:cNvPr>
          <p:cNvSpPr/>
          <p:nvPr/>
        </p:nvSpPr>
        <p:spPr>
          <a:xfrm rot="10800000">
            <a:off x="7680960" y="4637314"/>
            <a:ext cx="1319349" cy="326572"/>
          </a:xfrm>
          <a:prstGeom prst="rightArrow">
            <a:avLst>
              <a:gd name="adj1" fmla="val 50000"/>
              <a:gd name="adj2" fmla="val 9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827266-4DC5-4CB6-A12F-C64C310DA3AA}"/>
              </a:ext>
            </a:extLst>
          </p:cNvPr>
          <p:cNvSpPr txBox="1"/>
          <p:nvPr/>
        </p:nvSpPr>
        <p:spPr>
          <a:xfrm>
            <a:off x="9245567" y="4467497"/>
            <a:ext cx="192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are you sending your postcard to?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2355F4-221C-4DE5-87F0-2678378010B1}"/>
              </a:ext>
            </a:extLst>
          </p:cNvPr>
          <p:cNvSpPr/>
          <p:nvPr/>
        </p:nvSpPr>
        <p:spPr>
          <a:xfrm>
            <a:off x="1525292" y="295757"/>
            <a:ext cx="9090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to write your postcard. This template below  is available on the  class pages of the school website. You can also just create your own to avoid printing.</a:t>
            </a:r>
          </a:p>
        </p:txBody>
      </p:sp>
    </p:spTree>
    <p:extLst>
      <p:ext uri="{BB962C8B-B14F-4D97-AF65-F5344CB8AC3E}">
        <p14:creationId xmlns:p14="http://schemas.microsoft.com/office/powerpoint/2010/main" val="895534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Image result for stamp brazil">
            <a:extLst>
              <a:ext uri="{FF2B5EF4-FFF2-40B4-BE49-F238E27FC236}">
                <a16:creationId xmlns:a16="http://schemas.microsoft.com/office/drawing/2014/main" id="{EF2B90AA-3811-46CC-B93E-38C0A479C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681" y="519907"/>
            <a:ext cx="742950" cy="106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9173A2B8-42C8-4452-A18F-5E7A12AF5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266" y="352441"/>
            <a:ext cx="10869467" cy="6153118"/>
          </a:xfrm>
          <a:prstGeom prst="rect">
            <a:avLst/>
          </a:prstGeom>
          <a:noFill/>
          <a:ln w="5715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3B2EE357-9DC0-40DF-8730-E9A5CD349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7950" y="457200"/>
            <a:ext cx="6259513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A5B699DD-7105-4495-A21E-9755A19F2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6177" y="1661019"/>
            <a:ext cx="4620245" cy="5021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__________________________________________________________________________________________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Line 4">
            <a:extLst>
              <a:ext uri="{FF2B5EF4-FFF2-40B4-BE49-F238E27FC236}">
                <a16:creationId xmlns:a16="http://schemas.microsoft.com/office/drawing/2014/main" id="{4DFC381D-ECEF-4ED8-9886-F87DBF0B9B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51677" y="352441"/>
            <a:ext cx="17601" cy="582433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3D1DA8D2-738E-492E-8D95-B39FB29BA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467" y="482600"/>
            <a:ext cx="6026812" cy="422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,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B0CFF2-8F33-45A4-B669-C6D69F16E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2725" y="-50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496D846-5D2A-46F9-BB2E-01B402E8F636}"/>
              </a:ext>
            </a:extLst>
          </p:cNvPr>
          <p:cNvSpPr/>
          <p:nvPr/>
        </p:nvSpPr>
        <p:spPr>
          <a:xfrm>
            <a:off x="672563" y="478173"/>
            <a:ext cx="19944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Dear Rosie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2C4DAD-8434-42C3-9364-F60E88E06D60}"/>
              </a:ext>
            </a:extLst>
          </p:cNvPr>
          <p:cNvSpPr/>
          <p:nvPr/>
        </p:nvSpPr>
        <p:spPr>
          <a:xfrm>
            <a:off x="7011326" y="1643939"/>
            <a:ext cx="27318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Rosie Jones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959692-9576-49B7-85E7-D4AA3496F2A3}"/>
              </a:ext>
            </a:extLst>
          </p:cNvPr>
          <p:cNvSpPr/>
          <p:nvPr/>
        </p:nvSpPr>
        <p:spPr>
          <a:xfrm>
            <a:off x="6938380" y="2223874"/>
            <a:ext cx="33522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11 Pig Pen Lane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9BC152-98D6-480A-9A2A-F4AA1CA2E0E2}"/>
              </a:ext>
            </a:extLst>
          </p:cNvPr>
          <p:cNvSpPr/>
          <p:nvPr/>
        </p:nvSpPr>
        <p:spPr>
          <a:xfrm>
            <a:off x="6898856" y="2744143"/>
            <a:ext cx="38170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Hogshill, England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4E1788D-E2CC-4CA0-87DF-2CAE3920F5C9}"/>
              </a:ext>
            </a:extLst>
          </p:cNvPr>
          <p:cNvSpPr/>
          <p:nvPr/>
        </p:nvSpPr>
        <p:spPr>
          <a:xfrm>
            <a:off x="6891527" y="3306998"/>
            <a:ext cx="20233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HH92IG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C79D0A6-AC91-425B-9922-607D922E6175}"/>
              </a:ext>
            </a:extLst>
          </p:cNvPr>
          <p:cNvSpPr/>
          <p:nvPr/>
        </p:nvSpPr>
        <p:spPr>
          <a:xfrm>
            <a:off x="649328" y="950385"/>
            <a:ext cx="55867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I am having so much fun here in 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7B015F1-0B11-4ECA-86BF-EA97FFC78A87}"/>
              </a:ext>
            </a:extLst>
          </p:cNvPr>
          <p:cNvSpPr/>
          <p:nvPr/>
        </p:nvSpPr>
        <p:spPr>
          <a:xfrm>
            <a:off x="508182" y="1473718"/>
            <a:ext cx="63914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the Amazon Rainforest. Today I saw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D6114A5-B891-4E9F-8445-6B795D899CA7}"/>
              </a:ext>
            </a:extLst>
          </p:cNvPr>
          <p:cNvSpPr/>
          <p:nvPr/>
        </p:nvSpPr>
        <p:spPr>
          <a:xfrm>
            <a:off x="591819" y="2026411"/>
            <a:ext cx="58256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a jaguar laying by the river, I was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0D18D5-162F-480E-9E58-A6023ACB0D35}"/>
              </a:ext>
            </a:extLst>
          </p:cNvPr>
          <p:cNvSpPr/>
          <p:nvPr/>
        </p:nvSpPr>
        <p:spPr>
          <a:xfrm>
            <a:off x="648692" y="2498130"/>
            <a:ext cx="61205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a little bit scared but very excited.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5F1E1FF-269A-4661-8CF7-447F82C7FF7C}"/>
              </a:ext>
            </a:extLst>
          </p:cNvPr>
          <p:cNvSpPr/>
          <p:nvPr/>
        </p:nvSpPr>
        <p:spPr>
          <a:xfrm>
            <a:off x="661265" y="2999322"/>
            <a:ext cx="60099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I made some new friends, they are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3FA0DB8-0018-43B6-882A-46FD1FCFF6A9}"/>
              </a:ext>
            </a:extLst>
          </p:cNvPr>
          <p:cNvSpPr/>
          <p:nvPr/>
        </p:nvSpPr>
        <p:spPr>
          <a:xfrm>
            <a:off x="518613" y="3578056"/>
            <a:ext cx="66014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part of the Yanomami tribe, we even  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26136B2-CE9E-4A51-9CF1-66536D58FDA7}"/>
              </a:ext>
            </a:extLst>
          </p:cNvPr>
          <p:cNvSpPr/>
          <p:nvPr/>
        </p:nvSpPr>
        <p:spPr>
          <a:xfrm>
            <a:off x="523040" y="4017703"/>
            <a:ext cx="63578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w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ent out looking for sloths together.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9361223-D206-4A89-A8C2-B86314995116}"/>
              </a:ext>
            </a:extLst>
          </p:cNvPr>
          <p:cNvSpPr/>
          <p:nvPr/>
        </p:nvSpPr>
        <p:spPr>
          <a:xfrm>
            <a:off x="646936" y="4553158"/>
            <a:ext cx="64379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Later we are going kayaking down the</a:t>
            </a:r>
            <a:endParaRPr lang="en-GB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A451484-6355-432C-B138-80F07E0E5311}"/>
              </a:ext>
            </a:extLst>
          </p:cNvPr>
          <p:cNvSpPr/>
          <p:nvPr/>
        </p:nvSpPr>
        <p:spPr>
          <a:xfrm>
            <a:off x="664565" y="5002226"/>
            <a:ext cx="59170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iver. Did you know it’s the second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E6BCB41-CB62-4A6F-B13C-99F0D1EA05A9}"/>
              </a:ext>
            </a:extLst>
          </p:cNvPr>
          <p:cNvSpPr/>
          <p:nvPr/>
        </p:nvSpPr>
        <p:spPr>
          <a:xfrm>
            <a:off x="576805" y="5517007"/>
            <a:ext cx="36808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l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ongest in the world?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4CC0286-EC75-4C4E-B809-481562529FBA}"/>
              </a:ext>
            </a:extLst>
          </p:cNvPr>
          <p:cNvSpPr/>
          <p:nvPr/>
        </p:nvSpPr>
        <p:spPr>
          <a:xfrm>
            <a:off x="517491" y="5957785"/>
            <a:ext cx="85475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See you soon, Max p.s. I hope you like my drawing.</a:t>
            </a:r>
          </a:p>
        </p:txBody>
      </p:sp>
    </p:spTree>
    <p:extLst>
      <p:ext uri="{BB962C8B-B14F-4D97-AF65-F5344CB8AC3E}">
        <p14:creationId xmlns:p14="http://schemas.microsoft.com/office/powerpoint/2010/main" val="401664732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61</TotalTime>
  <Words>398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Basis</vt:lpstr>
      <vt:lpstr>Wednesday 10th February 2021</vt:lpstr>
      <vt:lpstr>The past few days you have planned what you would take to the Amazon Rainforest as well as describing what you could do there.</vt:lpstr>
      <vt:lpstr>PowerPoint Presentation</vt:lpstr>
      <vt:lpstr>PowerPoint Presentation</vt:lpstr>
      <vt:lpstr>PowerPoint Presentation</vt:lpstr>
      <vt:lpstr>PowerPoint Presentation</vt:lpstr>
      <vt:lpstr>Let's think of ideas of what you saw and did.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10th February 2021</dc:title>
  <dc:creator>C Coles BTP</dc:creator>
  <cp:lastModifiedBy>C Coles BTP</cp:lastModifiedBy>
  <cp:revision>16</cp:revision>
  <dcterms:created xsi:type="dcterms:W3CDTF">2021-02-04T14:24:56Z</dcterms:created>
  <dcterms:modified xsi:type="dcterms:W3CDTF">2021-02-04T15:29:56Z</dcterms:modified>
</cp:coreProperties>
</file>