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4" r:id="rId3"/>
    <p:sldId id="275" r:id="rId4"/>
    <p:sldId id="276" r:id="rId5"/>
    <p:sldId id="277" r:id="rId6"/>
    <p:sldId id="278" r:id="rId7"/>
    <p:sldId id="279" r:id="rId8"/>
    <p:sldId id="273" r:id="rId9"/>
    <p:sldId id="280" r:id="rId10"/>
    <p:sldId id="270" r:id="rId11"/>
    <p:sldId id="281" r:id="rId12"/>
    <p:sldId id="271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4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7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4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8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00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54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302" y="2739890"/>
            <a:ext cx="10010504" cy="2628944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Monday 25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January 2021</a:t>
            </a:r>
          </a:p>
          <a:p>
            <a:r>
              <a:rPr lang="en-GB" dirty="0">
                <a:latin typeface="Comic Sans MS" panose="030F0702030302020204" pitchFamily="66" charset="0"/>
              </a:rPr>
              <a:t>LO: To Think about where Napoleon might hide and describe him using adjectives and similes. </a:t>
            </a:r>
          </a:p>
        </p:txBody>
      </p:sp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302" y="335357"/>
            <a:ext cx="1945284" cy="22083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5144" y="160338"/>
            <a:ext cx="1590675" cy="25431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4377" y="160338"/>
            <a:ext cx="1495337" cy="292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7188667-F27B-4BD6-BBEC-BC097DE393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C15498E-FC76-49B2-BA34-077143E3D7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BB8136D-1141-44CF-B3ED-4E952768B6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3315" r="12500" b="72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512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C02316-78CC-4163-835F-111C28911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032ED5-DB98-4298-AAD0-E7DAC48D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606D4B1-F93C-4380-8303-52107D0617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2156" r="12065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210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E03927-2883-4A66-A645-29BD04BBC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02513B0-FD2C-4891-BC2E-FE5D13B6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C45BED7-F901-4170-A1AA-B376D13D6F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1768" r="12282" b="838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371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A09CB9-F2B1-4A24-A3FA-F27A1CFDD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41959C1-7729-4772-B6E3-6F0D7448A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3CD1F6A-A6E1-4361-98C9-FADC1F9A8E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2542" r="12391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480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34ECC9-A502-4009-B874-A51783483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701622-EB04-4322-B9E7-A01B30A00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248A7A0-0E8E-4B9C-8E45-E1D05857F1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4089" r="1271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775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adjectives and similes?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38905" y="1865522"/>
            <a:ext cx="79030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i="1" dirty="0"/>
              <a:t>What is an adjective?</a:t>
            </a:r>
          </a:p>
          <a:p>
            <a:r>
              <a:rPr lang="en-GB" sz="2500" b="1" dirty="0"/>
              <a:t>An adjective is a word that describes a noun (thing/object). </a:t>
            </a:r>
          </a:p>
          <a:p>
            <a:r>
              <a:rPr lang="en-GB" sz="2500" b="1" dirty="0" err="1"/>
              <a:t>Eg</a:t>
            </a:r>
            <a:r>
              <a:rPr lang="en-GB" sz="2500" b="1" dirty="0"/>
              <a:t>. tiny, colourful, exciting, impressive. </a:t>
            </a:r>
          </a:p>
          <a:p>
            <a:endParaRPr lang="en-GB" sz="2500" b="1" dirty="0"/>
          </a:p>
          <a:p>
            <a:r>
              <a:rPr lang="en-GB" sz="2500" b="1" i="1" dirty="0"/>
              <a:t>What is a simile? </a:t>
            </a:r>
          </a:p>
          <a:p>
            <a:r>
              <a:rPr lang="en-GB" sz="2500" b="1" dirty="0"/>
              <a:t>A simile is a phrase that compares one thing to another.</a:t>
            </a:r>
          </a:p>
          <a:p>
            <a:r>
              <a:rPr lang="en-GB" sz="2500" b="1" dirty="0"/>
              <a:t>You would use the words ‘as’ or ‘like’ to compare the things. </a:t>
            </a:r>
          </a:p>
          <a:p>
            <a:r>
              <a:rPr lang="en-GB" sz="2500" b="1" dirty="0" err="1"/>
              <a:t>Eg</a:t>
            </a:r>
            <a:r>
              <a:rPr lang="en-GB" sz="2500" b="1" dirty="0"/>
              <a:t>. The dog’s fur was as white </a:t>
            </a:r>
            <a:r>
              <a:rPr lang="en-GB" sz="2500" b="1" dirty="0">
                <a:solidFill>
                  <a:srgbClr val="FF0000"/>
                </a:solidFill>
              </a:rPr>
              <a:t>as</a:t>
            </a:r>
            <a:r>
              <a:rPr lang="en-GB" sz="2500" b="1" dirty="0"/>
              <a:t> snow. </a:t>
            </a:r>
          </a:p>
          <a:p>
            <a:r>
              <a:rPr lang="en-GB" sz="2500" b="1" dirty="0"/>
              <a:t>The cat’s eyes were </a:t>
            </a:r>
            <a:r>
              <a:rPr lang="en-GB" sz="2500" b="1" dirty="0">
                <a:solidFill>
                  <a:srgbClr val="FF0000"/>
                </a:solidFill>
              </a:rPr>
              <a:t>like</a:t>
            </a:r>
            <a:r>
              <a:rPr lang="en-GB" sz="2500" b="1" dirty="0"/>
              <a:t> lanterns in the dark. </a:t>
            </a:r>
          </a:p>
          <a:p>
            <a:endParaRPr lang="en-GB" sz="2500" b="1" dirty="0"/>
          </a:p>
          <a:p>
            <a:endParaRPr lang="en-GB" sz="2500" b="1" dirty="0"/>
          </a:p>
          <a:p>
            <a:r>
              <a:rPr lang="en-GB" sz="2500" b="1" dirty="0"/>
              <a:t>  </a:t>
            </a:r>
          </a:p>
        </p:txBody>
      </p:sp>
      <p:pic>
        <p:nvPicPr>
          <p:cNvPr id="3074" name="Picture 2" descr="15 Small White Dog Breeds — Little White Dog Breed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02" y="3525773"/>
            <a:ext cx="2511650" cy="1794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763" y="5476599"/>
            <a:ext cx="2408328" cy="97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075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Think about where Napoleon might hide in your house or garden.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593" y="1845734"/>
            <a:ext cx="2143125" cy="2133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58264" y="2890389"/>
            <a:ext cx="3871803" cy="2177889"/>
          </a:xfrm>
          <a:prstGeom prst="rect">
            <a:avLst/>
          </a:prstGeom>
        </p:spPr>
      </p:pic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30398" y="2784683"/>
            <a:ext cx="4022725" cy="2262782"/>
          </a:xfrm>
        </p:spPr>
      </p:pic>
      <p:sp>
        <p:nvSpPr>
          <p:cNvPr id="10" name="TextBox 9"/>
          <p:cNvSpPr txBox="1"/>
          <p:nvPr/>
        </p:nvSpPr>
        <p:spPr>
          <a:xfrm>
            <a:off x="925689" y="3657600"/>
            <a:ext cx="2223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Napoleon!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78667" y="5927436"/>
            <a:ext cx="477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 turned up in my lounge on my curtain!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08889" y="2043432"/>
            <a:ext cx="1727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colours might he become to blend in?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852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could we describe Napoleon hiding in my curtain?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1210" y="1845734"/>
            <a:ext cx="7994469" cy="402336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Think of using </a:t>
            </a:r>
            <a:r>
              <a:rPr lang="en-GB" b="1" dirty="0"/>
              <a:t>adjectives</a:t>
            </a:r>
            <a:r>
              <a:rPr lang="en-GB" dirty="0"/>
              <a:t> in your first sentence. </a:t>
            </a:r>
          </a:p>
          <a:p>
            <a:endParaRPr lang="en-GB" dirty="0"/>
          </a:p>
          <a:p>
            <a:r>
              <a:rPr lang="en-GB" sz="2800" dirty="0"/>
              <a:t>Napoleon’s skin turned a beautiful, brilliant shade of purple.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Then think of a </a:t>
            </a:r>
            <a:r>
              <a:rPr lang="en-GB" b="1" dirty="0"/>
              <a:t>simile</a:t>
            </a:r>
            <a:r>
              <a:rPr lang="en-GB" dirty="0"/>
              <a:t> for your second sentence. </a:t>
            </a:r>
          </a:p>
          <a:p>
            <a:endParaRPr lang="en-GB" dirty="0"/>
          </a:p>
          <a:p>
            <a:r>
              <a:rPr lang="en-GB" sz="2800" dirty="0"/>
              <a:t>Instantly, his skin looked as purple </a:t>
            </a:r>
            <a:r>
              <a:rPr lang="en-GB" sz="2800" b="1" dirty="0"/>
              <a:t>as</a:t>
            </a:r>
            <a:r>
              <a:rPr lang="en-GB" sz="2800" dirty="0"/>
              <a:t> a ripe, juicy plum.</a:t>
            </a:r>
          </a:p>
          <a:p>
            <a:r>
              <a:rPr lang="en-GB" sz="2800" dirty="0"/>
              <a:t>or </a:t>
            </a:r>
          </a:p>
          <a:p>
            <a:r>
              <a:rPr lang="en-GB" sz="2800" dirty="0"/>
              <a:t>Instantly, his skin looked like a bunch of pretty lavender.   </a:t>
            </a:r>
          </a:p>
          <a:p>
            <a:endParaRPr lang="en-GB" dirty="0"/>
          </a:p>
        </p:txBody>
      </p:sp>
      <p:pic>
        <p:nvPicPr>
          <p:cNvPr id="4" name="Content Placeholder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2814" y="2863060"/>
            <a:ext cx="4022725" cy="22627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6655" y="4296183"/>
            <a:ext cx="990600" cy="6953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86655" y="5159829"/>
            <a:ext cx="1194496" cy="119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574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82992"/>
            <a:ext cx="10371909" cy="94130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Your Task </a:t>
            </a:r>
            <a:r>
              <a:rPr lang="en-GB" sz="2800" dirty="0">
                <a:latin typeface="Comic Sans MS" panose="030F0702030302020204" pitchFamily="66" charset="0"/>
              </a:rPr>
              <a:t>Read up to page 5 of the book on the PowerPoint. 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Think about what would happen if Napoleon visited your house/garden. Where might he hide?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67988"/>
            <a:ext cx="10058400" cy="4689566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en-GB" sz="1500" dirty="0">
                <a:latin typeface="Comic Sans MS" panose="030F0702030302020204" pitchFamily="66" charset="0"/>
              </a:rPr>
              <a:t>Task 1) Print out the 3 templates of Napoleon (or draw 3  of your own) and colour them to match a different place he might hide. </a:t>
            </a:r>
          </a:p>
          <a:p>
            <a:pPr marL="0" indent="0" fontAlgn="base">
              <a:buNone/>
            </a:pPr>
            <a:r>
              <a:rPr lang="en-GB" sz="1500" dirty="0">
                <a:latin typeface="Comic Sans MS" panose="030F0702030302020204" pitchFamily="66" charset="0"/>
              </a:rPr>
              <a:t>Task 2) To write two sentences for each chameleon, one using adjectives only and the second include a simile. </a:t>
            </a:r>
          </a:p>
          <a:p>
            <a:pPr marL="0" indent="0" fontAlgn="base">
              <a:buNone/>
            </a:pPr>
            <a:r>
              <a:rPr lang="en-GB" sz="1500" dirty="0">
                <a:latin typeface="Comic Sans MS" panose="030F0702030302020204" pitchFamily="66" charset="0"/>
              </a:rPr>
              <a:t>You can either:</a:t>
            </a:r>
          </a:p>
          <a:p>
            <a:pPr marL="457200" indent="-457200" fontAlgn="base">
              <a:buAutoNum type="arabicParenR"/>
            </a:pPr>
            <a:r>
              <a:rPr lang="en-GB" sz="1500" dirty="0">
                <a:latin typeface="Comic Sans MS" panose="030F0702030302020204" pitchFamily="66" charset="0"/>
              </a:rPr>
              <a:t>Complete the template using PowerPoint and upload pictures of your chameleons from your camera. Type in your sentences in the boxes provided. </a:t>
            </a:r>
          </a:p>
          <a:p>
            <a:pPr marL="457200" indent="-457200" fontAlgn="base">
              <a:buAutoNum type="arabicParenR"/>
            </a:pPr>
            <a:r>
              <a:rPr lang="en-GB" sz="1500" dirty="0">
                <a:latin typeface="Comic Sans MS" panose="030F0702030302020204" pitchFamily="66" charset="0"/>
              </a:rPr>
              <a:t>Print out the template and draw a picture of Napoleon in his hiding places  and write your sentences. </a:t>
            </a:r>
          </a:p>
          <a:p>
            <a:pPr marL="457200" indent="-457200" fontAlgn="base">
              <a:buAutoNum type="arabicParenR"/>
            </a:pPr>
            <a:r>
              <a:rPr lang="en-GB" sz="1500" dirty="0">
                <a:latin typeface="Comic Sans MS" panose="030F0702030302020204" pitchFamily="66" charset="0"/>
              </a:rPr>
              <a:t>Create your own pictures and sentences on a blank piece of paper based on the template given. </a:t>
            </a:r>
          </a:p>
          <a:p>
            <a:pPr fontAlgn="base"/>
            <a:r>
              <a:rPr lang="en-GB" sz="1500" dirty="0">
                <a:latin typeface="Comic Sans MS" panose="030F0702030302020204" pitchFamily="66" charset="0"/>
              </a:rPr>
              <a:t>In all options you should include: </a:t>
            </a:r>
          </a:p>
          <a:p>
            <a:pPr fontAlgn="base"/>
            <a:r>
              <a:rPr lang="en-GB" sz="1500" dirty="0">
                <a:latin typeface="Comic Sans MS" panose="030F0702030302020204" pitchFamily="66" charset="0"/>
              </a:rPr>
              <a:t>- Capital letter at the start of a sentence. </a:t>
            </a:r>
          </a:p>
          <a:p>
            <a:pPr fontAlgn="base"/>
            <a:r>
              <a:rPr lang="en-GB" sz="1500" dirty="0">
                <a:latin typeface="Comic Sans MS" panose="030F0702030302020204" pitchFamily="66" charset="0"/>
              </a:rPr>
              <a:t>- Full stop  </a:t>
            </a:r>
          </a:p>
          <a:p>
            <a:pPr fontAlgn="base"/>
            <a:r>
              <a:rPr lang="en-GB" sz="1500" dirty="0">
                <a:latin typeface="Comic Sans MS" panose="030F0702030302020204" pitchFamily="66" charset="0"/>
              </a:rPr>
              <a:t>- </a:t>
            </a:r>
            <a:r>
              <a:rPr lang="en-GB" sz="1500" b="1" dirty="0">
                <a:latin typeface="Comic Sans MS" panose="030F0702030302020204" pitchFamily="66" charset="0"/>
              </a:rPr>
              <a:t>Hard:</a:t>
            </a:r>
            <a:r>
              <a:rPr lang="en-GB" sz="1500" dirty="0">
                <a:latin typeface="Comic Sans MS" panose="030F0702030302020204" pitchFamily="66" charset="0"/>
              </a:rPr>
              <a:t> use a fronted adverbial such as instantly, suddenly, all of a sudden to start your sentence. </a:t>
            </a:r>
          </a:p>
          <a:p>
            <a:pPr fontAlgn="base"/>
            <a:r>
              <a:rPr lang="en-GB" sz="1500" dirty="0">
                <a:latin typeface="Comic Sans MS" panose="030F0702030302020204" pitchFamily="66" charset="0"/>
              </a:rPr>
              <a:t>- </a:t>
            </a:r>
            <a:r>
              <a:rPr lang="en-GB" sz="1500" b="1" dirty="0">
                <a:latin typeface="Comic Sans MS" panose="030F0702030302020204" pitchFamily="66" charset="0"/>
              </a:rPr>
              <a:t>Easy</a:t>
            </a:r>
            <a:r>
              <a:rPr lang="en-GB" sz="1500" dirty="0">
                <a:latin typeface="Comic Sans MS" panose="030F0702030302020204" pitchFamily="66" charset="0"/>
              </a:rPr>
              <a:t>: Write one sentence for each chameleon using adjectives only. </a:t>
            </a:r>
          </a:p>
        </p:txBody>
      </p:sp>
    </p:spTree>
    <p:extLst>
      <p:ext uri="{BB962C8B-B14F-4D97-AF65-F5344CB8AC3E}">
        <p14:creationId xmlns:p14="http://schemas.microsoft.com/office/powerpoint/2010/main" val="11368362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136" y="1284030"/>
            <a:ext cx="3932167" cy="39146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2376" y="1284029"/>
            <a:ext cx="3932167" cy="39146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7616" y="1096796"/>
            <a:ext cx="3932167" cy="391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37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658284"/>
            <a:ext cx="10058400" cy="222069"/>
          </a:xfrm>
        </p:spPr>
        <p:txBody>
          <a:bodyPr>
            <a:normAutofit fontScale="90000"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How could you describe Napoleon the Chameleon if he hid in your house? 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What might he look like?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7" y="3187155"/>
            <a:ext cx="3487782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Hiding Place 1: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209007" y="1048335"/>
            <a:ext cx="3487781" cy="194305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888379" y="3233321"/>
            <a:ext cx="3487782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Hiding Place 2: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88379" y="1048336"/>
            <a:ext cx="3487781" cy="194305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567750" y="3233321"/>
            <a:ext cx="3487782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Hiding Place 3: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67751" y="1048336"/>
            <a:ext cx="3487781" cy="194305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19369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93</TotalTime>
  <Words>388</Words>
  <Application>Microsoft Office PowerPoint</Application>
  <PresentationFormat>Custom</PresentationFormat>
  <Paragraphs>70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are adjectives and similes? </vt:lpstr>
      <vt:lpstr>Think about where Napoleon might hide in your house or garden. </vt:lpstr>
      <vt:lpstr>How could we describe Napoleon hiding in my curtain?</vt:lpstr>
      <vt:lpstr>Your Task Read up to page 5 of the book on the PowerPoint.  Think about what would happen if Napoleon visited your house/garden. Where might he hide? </vt:lpstr>
      <vt:lpstr>PowerPoint Presentation</vt:lpstr>
      <vt:lpstr>How could you describe Napoleon the Chameleon if he hid in your house?  What might he look like?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12</cp:revision>
  <dcterms:created xsi:type="dcterms:W3CDTF">2021-01-14T15:08:36Z</dcterms:created>
  <dcterms:modified xsi:type="dcterms:W3CDTF">2021-01-23T23:49:00Z</dcterms:modified>
</cp:coreProperties>
</file>