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026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541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072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439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256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03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029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852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9693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730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530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00BB2B-5819-41FF-96EB-6C132E391393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847CC6-BEB1-4C5F-B608-F01B54F909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669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444" y="87867"/>
            <a:ext cx="5250975" cy="5561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237" y="644045"/>
            <a:ext cx="5767388" cy="196436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237" y="2608409"/>
            <a:ext cx="5767388" cy="511229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236" y="7720706"/>
            <a:ext cx="6085441" cy="1916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74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165" y="314531"/>
            <a:ext cx="6004270" cy="594754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165" y="6262078"/>
            <a:ext cx="5646461" cy="339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14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7424"/>
          <a:stretch/>
        </p:blipFill>
        <p:spPr>
          <a:xfrm>
            <a:off x="438563" y="224664"/>
            <a:ext cx="5564672" cy="26092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901" y="2972938"/>
            <a:ext cx="6386343" cy="26438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563" y="5886242"/>
            <a:ext cx="5564672" cy="3621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5991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51" y="539611"/>
            <a:ext cx="6121192" cy="381372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151" y="4906204"/>
            <a:ext cx="6294087" cy="2110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9756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2</cp:revision>
  <dcterms:created xsi:type="dcterms:W3CDTF">2020-06-19T12:09:09Z</dcterms:created>
  <dcterms:modified xsi:type="dcterms:W3CDTF">2020-06-19T12:23:26Z</dcterms:modified>
</cp:coreProperties>
</file>