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298" r:id="rId13"/>
    <p:sldId id="311" r:id="rId14"/>
    <p:sldId id="299" r:id="rId15"/>
    <p:sldId id="300" r:id="rId16"/>
    <p:sldId id="307" r:id="rId17"/>
    <p:sldId id="304" r:id="rId18"/>
    <p:sldId id="308" r:id="rId19"/>
    <p:sldId id="309" r:id="rId20"/>
    <p:sldId id="310" r:id="rId21"/>
    <p:sldId id="301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xmlns="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>
        <p:scale>
          <a:sx n="82" d="100"/>
          <a:sy n="82" d="100"/>
        </p:scale>
        <p:origin x="-1050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04/01/2021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04/01/2021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xmlns="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xmlns="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xmlns="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xmlns="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xmlns="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xmlns="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E0F3BF1-D107-495F-813A-20ABD8BC12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418" y="2234195"/>
            <a:ext cx="4383404" cy="2280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 rot="10800000">
            <a:off x="6482580" y="2527841"/>
            <a:ext cx="1599859" cy="1580265"/>
            <a:chOff x="2070682" y="890591"/>
            <a:chExt cx="1885797" cy="1862701"/>
          </a:xfrm>
        </p:grpSpPr>
        <p:sp>
          <p:nvSpPr>
            <p:cNvPr id="3" name="Oval 2"/>
            <p:cNvSpPr/>
            <p:nvPr/>
          </p:nvSpPr>
          <p:spPr>
            <a:xfrm rot="5400000">
              <a:off x="3251518" y="1485633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" name="Oval 3"/>
            <p:cNvSpPr/>
            <p:nvPr/>
          </p:nvSpPr>
          <p:spPr>
            <a:xfrm rot="5400000">
              <a:off x="2070043" y="891230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" name="Oval 4"/>
            <p:cNvSpPr/>
            <p:nvPr/>
          </p:nvSpPr>
          <p:spPr>
            <a:xfrm rot="5400000">
              <a:off x="2070043" y="2048331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6" name="Straight Connector 5"/>
            <p:cNvCxnSpPr>
              <a:stCxn id="3" idx="3"/>
            </p:cNvCxnSpPr>
            <p:nvPr/>
          </p:nvCxnSpPr>
          <p:spPr>
            <a:xfrm flipH="1" flipV="1">
              <a:off x="2775005" y="1311356"/>
              <a:ext cx="580298" cy="276971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>
              <a:stCxn id="3" idx="5"/>
            </p:cNvCxnSpPr>
            <p:nvPr/>
          </p:nvCxnSpPr>
          <p:spPr>
            <a:xfrm flipH="1">
              <a:off x="2772990" y="2087261"/>
              <a:ext cx="582313" cy="223408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/>
          <p:cNvSpPr txBox="1"/>
          <p:nvPr/>
        </p:nvSpPr>
        <p:spPr>
          <a:xfrm>
            <a:off x="631767" y="233324"/>
            <a:ext cx="7007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Are these wholes equal?</a:t>
            </a:r>
          </a:p>
        </p:txBody>
      </p:sp>
      <p:grpSp>
        <p:nvGrpSpPr>
          <p:cNvPr id="9" name="Group 8"/>
          <p:cNvGrpSpPr/>
          <p:nvPr/>
        </p:nvGrpSpPr>
        <p:grpSpPr>
          <a:xfrm rot="5400000">
            <a:off x="781442" y="984449"/>
            <a:ext cx="1599859" cy="1580265"/>
            <a:chOff x="2070682" y="890591"/>
            <a:chExt cx="1885797" cy="1862701"/>
          </a:xfrm>
        </p:grpSpPr>
        <p:sp>
          <p:nvSpPr>
            <p:cNvPr id="10" name="Oval 9"/>
            <p:cNvSpPr/>
            <p:nvPr/>
          </p:nvSpPr>
          <p:spPr>
            <a:xfrm rot="5400000">
              <a:off x="3251518" y="1485633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 rot="5400000">
              <a:off x="2070043" y="891230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 rot="5400000">
              <a:off x="2070043" y="2048331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13" name="Straight Connector 12"/>
            <p:cNvCxnSpPr>
              <a:stCxn id="10" idx="3"/>
            </p:cNvCxnSpPr>
            <p:nvPr/>
          </p:nvCxnSpPr>
          <p:spPr>
            <a:xfrm flipH="1" flipV="1">
              <a:off x="2775005" y="1311356"/>
              <a:ext cx="580298" cy="276971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>
              <a:stCxn id="10" idx="5"/>
            </p:cNvCxnSpPr>
            <p:nvPr/>
          </p:nvCxnSpPr>
          <p:spPr>
            <a:xfrm flipH="1">
              <a:off x="2772990" y="2087261"/>
              <a:ext cx="582313" cy="223408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Rectangle 14"/>
          <p:cNvSpPr/>
          <p:nvPr/>
        </p:nvSpPr>
        <p:spPr>
          <a:xfrm>
            <a:off x="854174" y="1015579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0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854877" y="1015579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4</a:t>
            </a:r>
          </a:p>
        </p:txBody>
      </p:sp>
      <p:grpSp>
        <p:nvGrpSpPr>
          <p:cNvPr id="17" name="Group 16"/>
          <p:cNvGrpSpPr/>
          <p:nvPr/>
        </p:nvGrpSpPr>
        <p:grpSpPr>
          <a:xfrm rot="5400000">
            <a:off x="3149103" y="984449"/>
            <a:ext cx="1599859" cy="1580265"/>
            <a:chOff x="2070682" y="890591"/>
            <a:chExt cx="1885797" cy="1862701"/>
          </a:xfrm>
        </p:grpSpPr>
        <p:sp>
          <p:nvSpPr>
            <p:cNvPr id="18" name="Oval 17"/>
            <p:cNvSpPr/>
            <p:nvPr/>
          </p:nvSpPr>
          <p:spPr>
            <a:xfrm rot="5400000">
              <a:off x="3251518" y="1485633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2070043" y="891230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0" name="Oval 19"/>
            <p:cNvSpPr/>
            <p:nvPr/>
          </p:nvSpPr>
          <p:spPr>
            <a:xfrm rot="5400000">
              <a:off x="2070043" y="2048331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21" name="Straight Connector 20"/>
            <p:cNvCxnSpPr>
              <a:stCxn id="18" idx="3"/>
            </p:cNvCxnSpPr>
            <p:nvPr/>
          </p:nvCxnSpPr>
          <p:spPr>
            <a:xfrm flipH="1" flipV="1">
              <a:off x="2775005" y="1311356"/>
              <a:ext cx="580298" cy="276971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>
              <a:stCxn id="18" idx="5"/>
            </p:cNvCxnSpPr>
            <p:nvPr/>
          </p:nvCxnSpPr>
          <p:spPr>
            <a:xfrm flipH="1">
              <a:off x="2772990" y="2087261"/>
              <a:ext cx="582313" cy="223408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/>
          <p:cNvSpPr/>
          <p:nvPr/>
        </p:nvSpPr>
        <p:spPr>
          <a:xfrm>
            <a:off x="3240885" y="1015579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222538" y="1015579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3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4606658" y="2527841"/>
            <a:ext cx="1599859" cy="1580265"/>
            <a:chOff x="2070682" y="890591"/>
            <a:chExt cx="1885797" cy="1862701"/>
          </a:xfrm>
        </p:grpSpPr>
        <p:sp>
          <p:nvSpPr>
            <p:cNvPr id="26" name="Oval 25"/>
            <p:cNvSpPr/>
            <p:nvPr/>
          </p:nvSpPr>
          <p:spPr>
            <a:xfrm rot="5400000">
              <a:off x="3251518" y="1485633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 rot="5400000">
              <a:off x="2070043" y="891230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 rot="5400000">
              <a:off x="2070043" y="2048331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29" name="Straight Connector 28"/>
            <p:cNvCxnSpPr>
              <a:stCxn id="26" idx="3"/>
            </p:cNvCxnSpPr>
            <p:nvPr/>
          </p:nvCxnSpPr>
          <p:spPr>
            <a:xfrm flipH="1" flipV="1">
              <a:off x="2775005" y="1311356"/>
              <a:ext cx="580298" cy="276971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>
              <a:stCxn id="26" idx="5"/>
            </p:cNvCxnSpPr>
            <p:nvPr/>
          </p:nvCxnSpPr>
          <p:spPr>
            <a:xfrm flipH="1">
              <a:off x="2772990" y="2087261"/>
              <a:ext cx="582313" cy="223408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Rectangle 30"/>
          <p:cNvSpPr/>
          <p:nvPr/>
        </p:nvSpPr>
        <p:spPr>
          <a:xfrm>
            <a:off x="4674149" y="3553475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32" name="Rectangle 31"/>
          <p:cNvSpPr/>
          <p:nvPr/>
        </p:nvSpPr>
        <p:spPr>
          <a:xfrm>
            <a:off x="4675667" y="2570686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8</a:t>
            </a:r>
          </a:p>
        </p:txBody>
      </p:sp>
      <p:grpSp>
        <p:nvGrpSpPr>
          <p:cNvPr id="33" name="Group 32"/>
          <p:cNvGrpSpPr/>
          <p:nvPr/>
        </p:nvGrpSpPr>
        <p:grpSpPr>
          <a:xfrm rot="16200000">
            <a:off x="821764" y="3981673"/>
            <a:ext cx="1599859" cy="1580265"/>
            <a:chOff x="2070682" y="890591"/>
            <a:chExt cx="1885797" cy="1862701"/>
          </a:xfrm>
        </p:grpSpPr>
        <p:sp>
          <p:nvSpPr>
            <p:cNvPr id="34" name="Oval 33"/>
            <p:cNvSpPr/>
            <p:nvPr/>
          </p:nvSpPr>
          <p:spPr>
            <a:xfrm rot="5400000">
              <a:off x="3251518" y="1485633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 rot="5400000">
              <a:off x="2070043" y="891230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 rot="5400000">
              <a:off x="2070043" y="2048331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37" name="Straight Connector 36"/>
            <p:cNvCxnSpPr>
              <a:stCxn id="34" idx="3"/>
            </p:cNvCxnSpPr>
            <p:nvPr/>
          </p:nvCxnSpPr>
          <p:spPr>
            <a:xfrm flipH="1" flipV="1">
              <a:off x="2775005" y="1311356"/>
              <a:ext cx="580298" cy="27697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>
              <a:stCxn id="34" idx="5"/>
            </p:cNvCxnSpPr>
            <p:nvPr/>
          </p:nvCxnSpPr>
          <p:spPr>
            <a:xfrm flipH="1">
              <a:off x="2772990" y="2087261"/>
              <a:ext cx="582313" cy="22340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Rectangle 38"/>
          <p:cNvSpPr/>
          <p:nvPr/>
        </p:nvSpPr>
        <p:spPr>
          <a:xfrm>
            <a:off x="750504" y="5023459"/>
            <a:ext cx="7435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7</a:t>
            </a:r>
          </a:p>
        </p:txBody>
      </p:sp>
      <p:sp>
        <p:nvSpPr>
          <p:cNvPr id="40" name="Rectangle 39"/>
          <p:cNvSpPr/>
          <p:nvPr/>
        </p:nvSpPr>
        <p:spPr>
          <a:xfrm>
            <a:off x="1886602" y="5023459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7</a:t>
            </a:r>
          </a:p>
        </p:txBody>
      </p:sp>
      <p:sp>
        <p:nvSpPr>
          <p:cNvPr id="49" name="Rectangle 48"/>
          <p:cNvSpPr/>
          <p:nvPr/>
        </p:nvSpPr>
        <p:spPr>
          <a:xfrm>
            <a:off x="7562746" y="3566441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50" name="Rectangle 49"/>
          <p:cNvSpPr/>
          <p:nvPr/>
        </p:nvSpPr>
        <p:spPr>
          <a:xfrm>
            <a:off x="7562746" y="2568469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4</a:t>
            </a:r>
          </a:p>
        </p:txBody>
      </p:sp>
      <p:grpSp>
        <p:nvGrpSpPr>
          <p:cNvPr id="65" name="Group 64"/>
          <p:cNvGrpSpPr/>
          <p:nvPr/>
        </p:nvGrpSpPr>
        <p:grpSpPr>
          <a:xfrm rot="16200000">
            <a:off x="3189425" y="3981673"/>
            <a:ext cx="1599859" cy="1580265"/>
            <a:chOff x="2070682" y="890591"/>
            <a:chExt cx="1885797" cy="1862701"/>
          </a:xfrm>
        </p:grpSpPr>
        <p:sp>
          <p:nvSpPr>
            <p:cNvPr id="66" name="Oval 65"/>
            <p:cNvSpPr/>
            <p:nvPr/>
          </p:nvSpPr>
          <p:spPr>
            <a:xfrm rot="5400000">
              <a:off x="3251518" y="1485633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7" name="Oval 66"/>
            <p:cNvSpPr/>
            <p:nvPr/>
          </p:nvSpPr>
          <p:spPr>
            <a:xfrm rot="5400000">
              <a:off x="2070043" y="891230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68" name="Oval 67"/>
            <p:cNvSpPr/>
            <p:nvPr/>
          </p:nvSpPr>
          <p:spPr>
            <a:xfrm rot="5400000">
              <a:off x="2070043" y="2048331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69" name="Straight Connector 68"/>
            <p:cNvCxnSpPr>
              <a:stCxn id="66" idx="3"/>
            </p:cNvCxnSpPr>
            <p:nvPr/>
          </p:nvCxnSpPr>
          <p:spPr>
            <a:xfrm flipH="1" flipV="1">
              <a:off x="2775005" y="1311356"/>
              <a:ext cx="580298" cy="27697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>
              <a:stCxn id="66" idx="5"/>
            </p:cNvCxnSpPr>
            <p:nvPr/>
          </p:nvCxnSpPr>
          <p:spPr>
            <a:xfrm flipH="1">
              <a:off x="2772990" y="2087261"/>
              <a:ext cx="582313" cy="22340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1" name="Rectangle 70"/>
          <p:cNvSpPr/>
          <p:nvPr/>
        </p:nvSpPr>
        <p:spPr>
          <a:xfrm>
            <a:off x="3272610" y="5023459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72" name="Rectangle 71"/>
          <p:cNvSpPr/>
          <p:nvPr/>
        </p:nvSpPr>
        <p:spPr>
          <a:xfrm>
            <a:off x="4263788" y="5023459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 rot="10800000">
            <a:off x="6482580" y="2527841"/>
            <a:ext cx="1599859" cy="1580265"/>
            <a:chOff x="2070682" y="890591"/>
            <a:chExt cx="1885797" cy="1862701"/>
          </a:xfrm>
        </p:grpSpPr>
        <p:sp>
          <p:nvSpPr>
            <p:cNvPr id="3" name="Oval 2"/>
            <p:cNvSpPr/>
            <p:nvPr/>
          </p:nvSpPr>
          <p:spPr>
            <a:xfrm rot="5400000">
              <a:off x="3251518" y="1485633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" name="Oval 3"/>
            <p:cNvSpPr/>
            <p:nvPr/>
          </p:nvSpPr>
          <p:spPr>
            <a:xfrm rot="5400000">
              <a:off x="2070043" y="891230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5" name="Oval 4"/>
            <p:cNvSpPr/>
            <p:nvPr/>
          </p:nvSpPr>
          <p:spPr>
            <a:xfrm rot="5400000">
              <a:off x="2070043" y="2048331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6" name="Straight Connector 5"/>
            <p:cNvCxnSpPr>
              <a:stCxn id="3" idx="3"/>
            </p:cNvCxnSpPr>
            <p:nvPr/>
          </p:nvCxnSpPr>
          <p:spPr>
            <a:xfrm flipH="1" flipV="1">
              <a:off x="2775005" y="1311356"/>
              <a:ext cx="580298" cy="276971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>
              <a:stCxn id="3" idx="5"/>
            </p:cNvCxnSpPr>
            <p:nvPr/>
          </p:nvCxnSpPr>
          <p:spPr>
            <a:xfrm flipH="1">
              <a:off x="2772990" y="2087261"/>
              <a:ext cx="582313" cy="223408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/>
          <p:cNvSpPr txBox="1"/>
          <p:nvPr/>
        </p:nvSpPr>
        <p:spPr>
          <a:xfrm>
            <a:off x="631767" y="233324"/>
            <a:ext cx="70076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Are these wholes equal?</a:t>
            </a:r>
          </a:p>
        </p:txBody>
      </p:sp>
      <p:grpSp>
        <p:nvGrpSpPr>
          <p:cNvPr id="9" name="Group 8"/>
          <p:cNvGrpSpPr/>
          <p:nvPr/>
        </p:nvGrpSpPr>
        <p:grpSpPr>
          <a:xfrm rot="5400000">
            <a:off x="781442" y="984449"/>
            <a:ext cx="1599859" cy="1580265"/>
            <a:chOff x="2070682" y="890591"/>
            <a:chExt cx="1885797" cy="1862701"/>
          </a:xfrm>
        </p:grpSpPr>
        <p:sp>
          <p:nvSpPr>
            <p:cNvPr id="10" name="Oval 9"/>
            <p:cNvSpPr/>
            <p:nvPr/>
          </p:nvSpPr>
          <p:spPr>
            <a:xfrm rot="5400000">
              <a:off x="3251518" y="1485633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 rot="5400000">
              <a:off x="2070043" y="891230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 rot="5400000">
              <a:off x="2070043" y="2048331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13" name="Straight Connector 12"/>
            <p:cNvCxnSpPr>
              <a:stCxn id="10" idx="3"/>
            </p:cNvCxnSpPr>
            <p:nvPr/>
          </p:nvCxnSpPr>
          <p:spPr>
            <a:xfrm flipH="1" flipV="1">
              <a:off x="2775005" y="1311356"/>
              <a:ext cx="580298" cy="276971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>
              <a:stCxn id="10" idx="5"/>
            </p:cNvCxnSpPr>
            <p:nvPr/>
          </p:nvCxnSpPr>
          <p:spPr>
            <a:xfrm flipH="1">
              <a:off x="2772990" y="2087261"/>
              <a:ext cx="582313" cy="223408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Rectangle 14"/>
          <p:cNvSpPr/>
          <p:nvPr/>
        </p:nvSpPr>
        <p:spPr>
          <a:xfrm>
            <a:off x="854174" y="1015579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0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854877" y="1015579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4</a:t>
            </a:r>
          </a:p>
        </p:txBody>
      </p:sp>
      <p:grpSp>
        <p:nvGrpSpPr>
          <p:cNvPr id="17" name="Group 16"/>
          <p:cNvGrpSpPr/>
          <p:nvPr/>
        </p:nvGrpSpPr>
        <p:grpSpPr>
          <a:xfrm rot="5400000">
            <a:off x="3149103" y="984449"/>
            <a:ext cx="1599859" cy="1580265"/>
            <a:chOff x="2070682" y="890591"/>
            <a:chExt cx="1885797" cy="1862701"/>
          </a:xfrm>
        </p:grpSpPr>
        <p:sp>
          <p:nvSpPr>
            <p:cNvPr id="18" name="Oval 17"/>
            <p:cNvSpPr/>
            <p:nvPr/>
          </p:nvSpPr>
          <p:spPr>
            <a:xfrm rot="5400000">
              <a:off x="3251518" y="1485633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 rot="5400000">
              <a:off x="2070043" y="891230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0" name="Oval 19"/>
            <p:cNvSpPr/>
            <p:nvPr/>
          </p:nvSpPr>
          <p:spPr>
            <a:xfrm rot="5400000">
              <a:off x="2070043" y="2048331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21" name="Straight Connector 20"/>
            <p:cNvCxnSpPr>
              <a:stCxn id="18" idx="3"/>
            </p:cNvCxnSpPr>
            <p:nvPr/>
          </p:nvCxnSpPr>
          <p:spPr>
            <a:xfrm flipH="1" flipV="1">
              <a:off x="2775005" y="1311356"/>
              <a:ext cx="580298" cy="276971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>
              <a:stCxn id="18" idx="5"/>
            </p:cNvCxnSpPr>
            <p:nvPr/>
          </p:nvCxnSpPr>
          <p:spPr>
            <a:xfrm flipH="1">
              <a:off x="2772990" y="2087261"/>
              <a:ext cx="582313" cy="223408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/>
          <p:cNvSpPr/>
          <p:nvPr/>
        </p:nvSpPr>
        <p:spPr>
          <a:xfrm>
            <a:off x="3240885" y="1015579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24" name="Rectangle 23"/>
          <p:cNvSpPr/>
          <p:nvPr/>
        </p:nvSpPr>
        <p:spPr>
          <a:xfrm>
            <a:off x="4222538" y="1015579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3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4606658" y="2514778"/>
            <a:ext cx="1599859" cy="1580265"/>
            <a:chOff x="2070682" y="890591"/>
            <a:chExt cx="1885797" cy="1862701"/>
          </a:xfrm>
        </p:grpSpPr>
        <p:sp>
          <p:nvSpPr>
            <p:cNvPr id="26" name="Oval 25"/>
            <p:cNvSpPr/>
            <p:nvPr/>
          </p:nvSpPr>
          <p:spPr>
            <a:xfrm rot="5400000">
              <a:off x="3251518" y="1485633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7" name="Oval 26"/>
            <p:cNvSpPr/>
            <p:nvPr/>
          </p:nvSpPr>
          <p:spPr>
            <a:xfrm rot="5400000">
              <a:off x="2070043" y="891230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28" name="Oval 27"/>
            <p:cNvSpPr/>
            <p:nvPr/>
          </p:nvSpPr>
          <p:spPr>
            <a:xfrm rot="5400000">
              <a:off x="2070043" y="2048331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29" name="Straight Connector 28"/>
            <p:cNvCxnSpPr>
              <a:stCxn id="26" idx="3"/>
            </p:cNvCxnSpPr>
            <p:nvPr/>
          </p:nvCxnSpPr>
          <p:spPr>
            <a:xfrm flipH="1" flipV="1">
              <a:off x="2775005" y="1311356"/>
              <a:ext cx="580298" cy="276971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>
              <a:stCxn id="26" idx="5"/>
            </p:cNvCxnSpPr>
            <p:nvPr/>
          </p:nvCxnSpPr>
          <p:spPr>
            <a:xfrm flipH="1">
              <a:off x="2772990" y="2087261"/>
              <a:ext cx="582313" cy="223408"/>
            </a:xfrm>
            <a:prstGeom prst="line">
              <a:avLst/>
            </a:prstGeom>
            <a:ln w="38100"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Rectangle 30"/>
          <p:cNvSpPr/>
          <p:nvPr/>
        </p:nvSpPr>
        <p:spPr>
          <a:xfrm>
            <a:off x="4674149" y="3553475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32" name="Rectangle 31"/>
          <p:cNvSpPr/>
          <p:nvPr/>
        </p:nvSpPr>
        <p:spPr>
          <a:xfrm>
            <a:off x="4675667" y="2570686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8</a:t>
            </a:r>
          </a:p>
        </p:txBody>
      </p:sp>
      <p:grpSp>
        <p:nvGrpSpPr>
          <p:cNvPr id="33" name="Group 32"/>
          <p:cNvGrpSpPr/>
          <p:nvPr/>
        </p:nvGrpSpPr>
        <p:grpSpPr>
          <a:xfrm rot="16200000">
            <a:off x="821764" y="3981673"/>
            <a:ext cx="1599859" cy="1580265"/>
            <a:chOff x="2070682" y="890591"/>
            <a:chExt cx="1885797" cy="1862701"/>
          </a:xfrm>
        </p:grpSpPr>
        <p:sp>
          <p:nvSpPr>
            <p:cNvPr id="34" name="Oval 33"/>
            <p:cNvSpPr/>
            <p:nvPr/>
          </p:nvSpPr>
          <p:spPr>
            <a:xfrm rot="5400000">
              <a:off x="3251518" y="1485633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5" name="Oval 34"/>
            <p:cNvSpPr/>
            <p:nvPr/>
          </p:nvSpPr>
          <p:spPr>
            <a:xfrm rot="5400000">
              <a:off x="2070043" y="891230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 rot="5400000">
              <a:off x="2070043" y="2048331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37" name="Straight Connector 36"/>
            <p:cNvCxnSpPr>
              <a:stCxn id="34" idx="3"/>
            </p:cNvCxnSpPr>
            <p:nvPr/>
          </p:nvCxnSpPr>
          <p:spPr>
            <a:xfrm flipH="1" flipV="1">
              <a:off x="2775005" y="1311356"/>
              <a:ext cx="580298" cy="27697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>
              <a:stCxn id="34" idx="5"/>
            </p:cNvCxnSpPr>
            <p:nvPr/>
          </p:nvCxnSpPr>
          <p:spPr>
            <a:xfrm flipH="1">
              <a:off x="2772990" y="2087261"/>
              <a:ext cx="582313" cy="22340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Rectangle 38"/>
          <p:cNvSpPr/>
          <p:nvPr/>
        </p:nvSpPr>
        <p:spPr>
          <a:xfrm>
            <a:off x="750504" y="5023459"/>
            <a:ext cx="7435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7</a:t>
            </a:r>
          </a:p>
        </p:txBody>
      </p:sp>
      <p:sp>
        <p:nvSpPr>
          <p:cNvPr id="40" name="Rectangle 39"/>
          <p:cNvSpPr/>
          <p:nvPr/>
        </p:nvSpPr>
        <p:spPr>
          <a:xfrm>
            <a:off x="1886602" y="5023459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7</a:t>
            </a:r>
          </a:p>
        </p:txBody>
      </p:sp>
      <p:grpSp>
        <p:nvGrpSpPr>
          <p:cNvPr id="41" name="Group 40"/>
          <p:cNvGrpSpPr/>
          <p:nvPr/>
        </p:nvGrpSpPr>
        <p:grpSpPr>
          <a:xfrm rot="16200000">
            <a:off x="3189425" y="3981673"/>
            <a:ext cx="1599859" cy="1580265"/>
            <a:chOff x="2070682" y="890591"/>
            <a:chExt cx="1885797" cy="1862701"/>
          </a:xfrm>
        </p:grpSpPr>
        <p:sp>
          <p:nvSpPr>
            <p:cNvPr id="42" name="Oval 41"/>
            <p:cNvSpPr/>
            <p:nvPr/>
          </p:nvSpPr>
          <p:spPr>
            <a:xfrm rot="5400000">
              <a:off x="3251518" y="1485633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3" name="Oval 42"/>
            <p:cNvSpPr/>
            <p:nvPr/>
          </p:nvSpPr>
          <p:spPr>
            <a:xfrm rot="5400000">
              <a:off x="2070043" y="891230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sp>
          <p:nvSpPr>
            <p:cNvPr id="44" name="Oval 43"/>
            <p:cNvSpPr/>
            <p:nvPr/>
          </p:nvSpPr>
          <p:spPr>
            <a:xfrm rot="5400000">
              <a:off x="2070043" y="2048331"/>
              <a:ext cx="705600" cy="70432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Comic Sans MS" panose="030F0702030302020204" pitchFamily="66" charset="0"/>
              </a:endParaRPr>
            </a:p>
          </p:txBody>
        </p:sp>
        <p:cxnSp>
          <p:nvCxnSpPr>
            <p:cNvPr id="45" name="Straight Connector 44"/>
            <p:cNvCxnSpPr>
              <a:stCxn id="42" idx="3"/>
            </p:cNvCxnSpPr>
            <p:nvPr/>
          </p:nvCxnSpPr>
          <p:spPr>
            <a:xfrm flipH="1" flipV="1">
              <a:off x="2775005" y="1311356"/>
              <a:ext cx="580298" cy="27697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>
              <a:stCxn id="42" idx="5"/>
            </p:cNvCxnSpPr>
            <p:nvPr/>
          </p:nvCxnSpPr>
          <p:spPr>
            <a:xfrm flipH="1">
              <a:off x="2772990" y="2087261"/>
              <a:ext cx="582313" cy="22340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7" name="Rectangle 46"/>
          <p:cNvSpPr/>
          <p:nvPr/>
        </p:nvSpPr>
        <p:spPr>
          <a:xfrm>
            <a:off x="3272610" y="5023459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263788" y="5023459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9</a:t>
            </a:r>
          </a:p>
        </p:txBody>
      </p:sp>
      <p:sp>
        <p:nvSpPr>
          <p:cNvPr id="49" name="Rectangle 48"/>
          <p:cNvSpPr/>
          <p:nvPr/>
        </p:nvSpPr>
        <p:spPr>
          <a:xfrm>
            <a:off x="7562746" y="3566441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50" name="Rectangle 49"/>
          <p:cNvSpPr/>
          <p:nvPr/>
        </p:nvSpPr>
        <p:spPr>
          <a:xfrm>
            <a:off x="7562746" y="2568469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Rectangle 50"/>
              <p:cNvSpPr/>
              <p:nvPr/>
            </p:nvSpPr>
            <p:spPr>
              <a:xfrm>
                <a:off x="2572470" y="1931751"/>
                <a:ext cx="434642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51" name="Rectangle 5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2470" y="1931751"/>
                <a:ext cx="434642" cy="64633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Rectangle 51"/>
              <p:cNvSpPr/>
              <p:nvPr/>
            </p:nvSpPr>
            <p:spPr>
              <a:xfrm>
                <a:off x="2685226" y="3880303"/>
                <a:ext cx="434642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52" name="Rectangle 5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5226" y="3880303"/>
                <a:ext cx="434642" cy="6463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Cross 52">
            <a:extLst>
              <a:ext uri="{FF2B5EF4-FFF2-40B4-BE49-F238E27FC236}">
                <a16:creationId xmlns:a16="http://schemas.microsoft.com/office/drawing/2014/main" xmlns="" id="{E7371F2E-6A80-7640-8F2A-5A9E3EE7416E}"/>
              </a:ext>
            </a:extLst>
          </p:cNvPr>
          <p:cNvSpPr/>
          <p:nvPr/>
        </p:nvSpPr>
        <p:spPr>
          <a:xfrm rot="2689915">
            <a:off x="6016358" y="2451542"/>
            <a:ext cx="560198" cy="551468"/>
          </a:xfrm>
          <a:prstGeom prst="plus">
            <a:avLst>
              <a:gd name="adj" fmla="val 4254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2907338" y="2133155"/>
            <a:ext cx="259828" cy="487072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L-shape 18">
            <a:extLst>
              <a:ext uri="{FF2B5EF4-FFF2-40B4-BE49-F238E27FC236}">
                <a16:creationId xmlns:a16="http://schemas.microsoft.com/office/drawing/2014/main" xmlns="" id="{2733F7A2-12B9-584C-95AF-F625C822A2E9}"/>
              </a:ext>
            </a:extLst>
          </p:cNvPr>
          <p:cNvSpPr/>
          <p:nvPr/>
        </p:nvSpPr>
        <p:spPr>
          <a:xfrm rot="2125914" flipH="1">
            <a:off x="2976831" y="4084195"/>
            <a:ext cx="259828" cy="487072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1338250" y="2032973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57" name="Rectangle 56"/>
          <p:cNvSpPr/>
          <p:nvPr/>
        </p:nvSpPr>
        <p:spPr>
          <a:xfrm>
            <a:off x="3700939" y="2027245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4</a:t>
            </a:r>
          </a:p>
        </p:txBody>
      </p:sp>
      <p:sp>
        <p:nvSpPr>
          <p:cNvPr id="58" name="Rectangle 57"/>
          <p:cNvSpPr/>
          <p:nvPr/>
        </p:nvSpPr>
        <p:spPr>
          <a:xfrm>
            <a:off x="5696496" y="3066910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9</a:t>
            </a:r>
          </a:p>
        </p:txBody>
      </p:sp>
      <p:sp>
        <p:nvSpPr>
          <p:cNvPr id="59" name="Rectangle 58"/>
          <p:cNvSpPr/>
          <p:nvPr/>
        </p:nvSpPr>
        <p:spPr>
          <a:xfrm>
            <a:off x="6557958" y="3057945"/>
            <a:ext cx="4346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8</a:t>
            </a:r>
          </a:p>
        </p:txBody>
      </p:sp>
      <p:sp>
        <p:nvSpPr>
          <p:cNvPr id="60" name="Rectangle 59"/>
          <p:cNvSpPr/>
          <p:nvPr/>
        </p:nvSpPr>
        <p:spPr>
          <a:xfrm>
            <a:off x="1334422" y="4019600"/>
            <a:ext cx="6000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14</a:t>
            </a:r>
          </a:p>
        </p:txBody>
      </p:sp>
      <p:sp>
        <p:nvSpPr>
          <p:cNvPr id="61" name="Rectangle 60"/>
          <p:cNvSpPr/>
          <p:nvPr/>
        </p:nvSpPr>
        <p:spPr>
          <a:xfrm>
            <a:off x="3668586" y="4013872"/>
            <a:ext cx="6570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14</a:t>
            </a:r>
          </a:p>
        </p:txBody>
      </p:sp>
      <p:sp>
        <p:nvSpPr>
          <p:cNvPr id="63" name="Oval 62"/>
          <p:cNvSpPr/>
          <p:nvPr/>
        </p:nvSpPr>
        <p:spPr>
          <a:xfrm>
            <a:off x="6730258" y="4782255"/>
            <a:ext cx="244838" cy="24483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/>
          <p:cNvSpPr/>
          <p:nvPr/>
        </p:nvSpPr>
        <p:spPr>
          <a:xfrm>
            <a:off x="7024083" y="4780438"/>
            <a:ext cx="244838" cy="24483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/>
          <p:cNvSpPr/>
          <p:nvPr/>
        </p:nvSpPr>
        <p:spPr>
          <a:xfrm>
            <a:off x="7317908" y="4778621"/>
            <a:ext cx="244838" cy="24483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7611733" y="4776804"/>
            <a:ext cx="244838" cy="24483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7905558" y="4774987"/>
            <a:ext cx="244838" cy="24483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6730258" y="5081813"/>
            <a:ext cx="244838" cy="24483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7024083" y="5079996"/>
            <a:ext cx="244838" cy="24483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/>
          <p:cNvSpPr/>
          <p:nvPr/>
        </p:nvSpPr>
        <p:spPr>
          <a:xfrm>
            <a:off x="7317908" y="5078179"/>
            <a:ext cx="244838" cy="24483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/>
          <p:cNvSpPr/>
          <p:nvPr/>
        </p:nvSpPr>
        <p:spPr>
          <a:xfrm>
            <a:off x="7611733" y="5076362"/>
            <a:ext cx="244838" cy="24483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Oval 133"/>
          <p:cNvSpPr/>
          <p:nvPr/>
        </p:nvSpPr>
        <p:spPr>
          <a:xfrm>
            <a:off x="4910362" y="4784072"/>
            <a:ext cx="244838" cy="24483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Oval 134"/>
          <p:cNvSpPr/>
          <p:nvPr/>
        </p:nvSpPr>
        <p:spPr>
          <a:xfrm>
            <a:off x="5204187" y="4782255"/>
            <a:ext cx="244838" cy="24483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Oval 135"/>
          <p:cNvSpPr/>
          <p:nvPr/>
        </p:nvSpPr>
        <p:spPr>
          <a:xfrm>
            <a:off x="5498012" y="4780438"/>
            <a:ext cx="244838" cy="24483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Oval 136"/>
          <p:cNvSpPr/>
          <p:nvPr/>
        </p:nvSpPr>
        <p:spPr>
          <a:xfrm>
            <a:off x="5791837" y="4778621"/>
            <a:ext cx="244838" cy="24483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8" name="Oval 137"/>
          <p:cNvSpPr/>
          <p:nvPr/>
        </p:nvSpPr>
        <p:spPr>
          <a:xfrm>
            <a:off x="6085662" y="4776804"/>
            <a:ext cx="244838" cy="24483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3888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81481E-6 L 0.04827 0.05069 C 0.05868 0.06134 0.07465 0.07037 0.09219 0.07384 C 0.11198 0.07847 0.12865 0.07685 0.1408 0.07037 L 0.19879 0.04212 " pathEditMode="relative" rAng="540000" ptsTypes="AAAAA">
                                      <p:cBhvr>
                                        <p:cTn id="60" dur="2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18" y="4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53" grpId="0" animBg="1"/>
      <p:bldP spid="54" grpId="0" animBg="1"/>
      <p:bldP spid="55" grpId="0" animBg="1"/>
      <p:bldP spid="56" grpId="0"/>
      <p:bldP spid="57" grpId="0"/>
      <p:bldP spid="58" grpId="0"/>
      <p:bldP spid="59" grpId="0"/>
      <p:bldP spid="60" grpId="0"/>
      <p:bldP spid="61" grpId="0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8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539" y="984341"/>
            <a:ext cx="2130942" cy="8183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0293" y="853508"/>
            <a:ext cx="484725" cy="540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056" y="833301"/>
            <a:ext cx="484725" cy="540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975246" y="2276106"/>
            <a:ext cx="7250004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omic Sans MS" panose="030F0702030302020204" pitchFamily="66" charset="0"/>
              </a:rPr>
              <a:t>There are _____  plates.</a:t>
            </a: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r>
              <a:rPr lang="en-GB" sz="2600" dirty="0">
                <a:latin typeface="Comic Sans MS" panose="030F0702030302020204" pitchFamily="66" charset="0"/>
              </a:rPr>
              <a:t>There are _____ strawberries on each plate.</a:t>
            </a: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r>
              <a:rPr lang="en-GB" sz="2600" dirty="0">
                <a:latin typeface="Comic Sans MS" panose="030F0702030302020204" pitchFamily="66" charset="0"/>
              </a:rPr>
              <a:t>There are ____ equal groups of ____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3510" y="1175167"/>
            <a:ext cx="484725" cy="5400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885" y="972945"/>
            <a:ext cx="484725" cy="5400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274" y="1167989"/>
            <a:ext cx="484725" cy="5400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769" y="985701"/>
            <a:ext cx="2130942" cy="81833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9523" y="854868"/>
            <a:ext cx="484725" cy="5400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286" y="834661"/>
            <a:ext cx="484725" cy="54000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2740" y="1176527"/>
            <a:ext cx="484725" cy="54000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4115" y="974305"/>
            <a:ext cx="484725" cy="54000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504" y="1169349"/>
            <a:ext cx="484725" cy="54000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999" y="984341"/>
            <a:ext cx="2130942" cy="81833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8753" y="853508"/>
            <a:ext cx="484725" cy="54000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3516" y="833301"/>
            <a:ext cx="484725" cy="54000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1970" y="1175167"/>
            <a:ext cx="484725" cy="54000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345" y="972945"/>
            <a:ext cx="484725" cy="54000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734" y="1167989"/>
            <a:ext cx="484725" cy="540000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2922213" y="3758928"/>
            <a:ext cx="2518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958255" y="2970174"/>
            <a:ext cx="2518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032122" y="2181420"/>
            <a:ext cx="641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270081" y="3753266"/>
            <a:ext cx="2518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1929" y="4536989"/>
            <a:ext cx="1415341" cy="170729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4309" y="4197291"/>
            <a:ext cx="1384463" cy="170729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3411" y="4585594"/>
            <a:ext cx="1391839" cy="152915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6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6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975246" y="2276106"/>
            <a:ext cx="698005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omic Sans MS" panose="030F0702030302020204" pitchFamily="66" charset="0"/>
              </a:rPr>
              <a:t>There are _____  dice.</a:t>
            </a: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r>
              <a:rPr lang="en-GB" sz="2600" dirty="0">
                <a:latin typeface="Comic Sans MS" panose="030F0702030302020204" pitchFamily="66" charset="0"/>
              </a:rPr>
              <a:t>There are _____ spots on each dice.</a:t>
            </a: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r>
              <a:rPr lang="en-GB" sz="2600" dirty="0">
                <a:latin typeface="Comic Sans MS" panose="030F0702030302020204" pitchFamily="66" charset="0"/>
              </a:rPr>
              <a:t>There are ____ equal groups of ____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918305" y="3799418"/>
            <a:ext cx="2518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949991" y="2945897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993794" y="2181420"/>
            <a:ext cx="611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237996" y="3773684"/>
            <a:ext cx="25184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194" y="858232"/>
            <a:ext cx="1145530" cy="106652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6724" y="858232"/>
            <a:ext cx="1145530" cy="1066528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2254" y="858232"/>
            <a:ext cx="1145530" cy="1066528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784" y="858232"/>
            <a:ext cx="1145530" cy="1066528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3314" y="858232"/>
            <a:ext cx="1145530" cy="1066528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8256" y="5170478"/>
            <a:ext cx="747045" cy="747045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5248282" y="531316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20766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49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44682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57" name="Picture 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3108" y="4444671"/>
            <a:ext cx="3736775" cy="983779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0399" y="3235944"/>
            <a:ext cx="3691655" cy="794731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3108" y="1841910"/>
            <a:ext cx="3736775" cy="983779"/>
          </a:xfrm>
          <a:prstGeom prst="rect">
            <a:avLst/>
          </a:prstGeom>
        </p:spPr>
      </p:pic>
      <p:grpSp>
        <p:nvGrpSpPr>
          <p:cNvPr id="87" name="Group 86"/>
          <p:cNvGrpSpPr/>
          <p:nvPr/>
        </p:nvGrpSpPr>
        <p:grpSpPr>
          <a:xfrm>
            <a:off x="6397975" y="3054728"/>
            <a:ext cx="1606732" cy="1065668"/>
            <a:chOff x="6479177" y="1907177"/>
            <a:chExt cx="1606732" cy="1177230"/>
          </a:xfrm>
        </p:grpSpPr>
        <p:sp>
          <p:nvSpPr>
            <p:cNvPr id="85" name="Rectangle 84"/>
            <p:cNvSpPr/>
            <p:nvPr/>
          </p:nvSpPr>
          <p:spPr>
            <a:xfrm>
              <a:off x="6479177" y="1907177"/>
              <a:ext cx="1606732" cy="1177230"/>
            </a:xfrm>
            <a:prstGeom prst="rect">
              <a:avLst/>
            </a:pr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dirty="0">
                <a:latin typeface="Comic Sans MS" panose="030F0702030302020204" pitchFamily="66" charset="0"/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6519777" y="2018738"/>
              <a:ext cx="1525531" cy="917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4 groups of 4</a:t>
              </a: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396561" y="4519216"/>
            <a:ext cx="1606732" cy="1065668"/>
            <a:chOff x="6479177" y="1907177"/>
            <a:chExt cx="1606732" cy="1177230"/>
          </a:xfrm>
        </p:grpSpPr>
        <p:sp>
          <p:nvSpPr>
            <p:cNvPr id="89" name="Rectangle 88"/>
            <p:cNvSpPr/>
            <p:nvPr/>
          </p:nvSpPr>
          <p:spPr>
            <a:xfrm>
              <a:off x="6479177" y="1907177"/>
              <a:ext cx="1606732" cy="1177230"/>
            </a:xfrm>
            <a:prstGeom prst="rect">
              <a:avLst/>
            </a:pr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dirty="0">
                <a:latin typeface="Comic Sans MS" panose="030F0702030302020204" pitchFamily="66" charset="0"/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6519777" y="2018738"/>
              <a:ext cx="1525531" cy="917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5 groups of 4</a:t>
              </a: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6396561" y="1603520"/>
            <a:ext cx="1606732" cy="1065668"/>
            <a:chOff x="6479177" y="1907177"/>
            <a:chExt cx="1606732" cy="1177230"/>
          </a:xfrm>
        </p:grpSpPr>
        <p:sp>
          <p:nvSpPr>
            <p:cNvPr id="92" name="Rectangle 91"/>
            <p:cNvSpPr/>
            <p:nvPr/>
          </p:nvSpPr>
          <p:spPr>
            <a:xfrm>
              <a:off x="6479177" y="1907177"/>
              <a:ext cx="1606732" cy="1177230"/>
            </a:xfrm>
            <a:prstGeom prst="rect">
              <a:avLst/>
            </a:pr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400" dirty="0">
                <a:latin typeface="Comic Sans MS" panose="030F0702030302020204" pitchFamily="66" charset="0"/>
              </a:endParaRPr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6519777" y="2018738"/>
              <a:ext cx="1525531" cy="917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>
                  <a:latin typeface="Comic Sans MS" panose="030F0702030302020204" pitchFamily="66" charset="0"/>
                </a:rPr>
                <a:t>4 groups of 5</a:t>
              </a:r>
            </a:p>
          </p:txBody>
        </p:sp>
      </p:grpSp>
      <p:cxnSp>
        <p:nvCxnSpPr>
          <p:cNvPr id="95" name="Straight Connector 94"/>
          <p:cNvCxnSpPr>
            <a:cxnSpLocks/>
            <a:stCxn id="84" idx="3"/>
            <a:endCxn id="85" idx="1"/>
          </p:cNvCxnSpPr>
          <p:nvPr/>
        </p:nvCxnSpPr>
        <p:spPr>
          <a:xfrm>
            <a:off x="4769883" y="2333800"/>
            <a:ext cx="1628092" cy="1253762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>
            <a:cxnSpLocks/>
            <a:stCxn id="58" idx="3"/>
            <a:endCxn id="89" idx="1"/>
          </p:cNvCxnSpPr>
          <p:nvPr/>
        </p:nvCxnSpPr>
        <p:spPr>
          <a:xfrm>
            <a:off x="4752054" y="3633310"/>
            <a:ext cx="1644507" cy="1418740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>
            <a:cxnSpLocks/>
            <a:stCxn id="57" idx="3"/>
            <a:endCxn id="92" idx="1"/>
          </p:cNvCxnSpPr>
          <p:nvPr/>
        </p:nvCxnSpPr>
        <p:spPr>
          <a:xfrm flipV="1">
            <a:off x="4769883" y="2136354"/>
            <a:ext cx="1626678" cy="2800207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F45B52F6-4A57-46AC-9FA3-CB58CC61E0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064" y="2369288"/>
            <a:ext cx="2261707" cy="210015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xmlns="" id="{723B677B-4719-48F4-B3EC-0BC7A84CE6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9297" y="2369288"/>
            <a:ext cx="2261709" cy="2100158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BD0D0FF3-B3AA-4E7B-9390-66AECD6F0A31}"/>
              </a:ext>
            </a:extLst>
          </p:cNvPr>
          <p:cNvSpPr txBox="1"/>
          <p:nvPr/>
        </p:nvSpPr>
        <p:spPr>
          <a:xfrm>
            <a:off x="591516" y="1542674"/>
            <a:ext cx="74974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Are the groups equal or not equal?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F571575B-C30F-4C3F-8CCC-72A989A5419D}"/>
              </a:ext>
            </a:extLst>
          </p:cNvPr>
          <p:cNvSpPr txBox="1"/>
          <p:nvPr/>
        </p:nvSpPr>
        <p:spPr>
          <a:xfrm>
            <a:off x="591516" y="4588305"/>
            <a:ext cx="74974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  <a:cs typeface="Calibri" panose="020F0502020204030204" pitchFamily="34" charset="0"/>
              </a:rPr>
              <a:t>Not equal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49002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BD0D0FF3-B3AA-4E7B-9390-66AECD6F0A31}"/>
              </a:ext>
            </a:extLst>
          </p:cNvPr>
          <p:cNvSpPr txBox="1"/>
          <p:nvPr/>
        </p:nvSpPr>
        <p:spPr>
          <a:xfrm>
            <a:off x="591516" y="1542674"/>
            <a:ext cx="74974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Are the groups equal or not equal?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5212B4F2-9B09-455D-876B-1153BDE560F6}"/>
              </a:ext>
            </a:extLst>
          </p:cNvPr>
          <p:cNvSpPr txBox="1"/>
          <p:nvPr/>
        </p:nvSpPr>
        <p:spPr>
          <a:xfrm>
            <a:off x="591516" y="4588305"/>
            <a:ext cx="74974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  <a:cs typeface="Calibri" panose="020F0502020204030204" pitchFamily="34" charset="0"/>
              </a:rPr>
              <a:t>Equal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1A67CCA5-1C31-4F6D-B636-0867078B2C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0685" y="2856438"/>
            <a:ext cx="1982104" cy="12926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A83C3DB-F3F1-40F2-A9CE-BA6E41D06C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9307" y="2856438"/>
            <a:ext cx="1982104" cy="129267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E27DFCE9-62B6-4A69-A683-9B7F5B9D32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929" y="2856438"/>
            <a:ext cx="1982104" cy="129267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17314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BD0D0FF3-B3AA-4E7B-9390-66AECD6F0A31}"/>
              </a:ext>
            </a:extLst>
          </p:cNvPr>
          <p:cNvSpPr txBox="1"/>
          <p:nvPr/>
        </p:nvSpPr>
        <p:spPr>
          <a:xfrm>
            <a:off x="591516" y="1542674"/>
            <a:ext cx="74974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Are the groups equal or not equal?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5212B4F2-9B09-455D-876B-1153BDE560F6}"/>
              </a:ext>
            </a:extLst>
          </p:cNvPr>
          <p:cNvSpPr txBox="1"/>
          <p:nvPr/>
        </p:nvSpPr>
        <p:spPr>
          <a:xfrm>
            <a:off x="591516" y="4588305"/>
            <a:ext cx="74974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Comic Sans MS" panose="030F0702030302020204" pitchFamily="66" charset="0"/>
                <a:cs typeface="Calibri" panose="020F0502020204030204" pitchFamily="34" charset="0"/>
              </a:rPr>
              <a:t>Not equal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B6F3AAE4-170B-4645-A9E5-9905091B20A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281" t="70906" r="55449" b="19056"/>
          <a:stretch/>
        </p:blipFill>
        <p:spPr>
          <a:xfrm>
            <a:off x="1051286" y="2597631"/>
            <a:ext cx="4133964" cy="109477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C2D59D00-BB49-43C3-8161-99DD06479F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281" t="70906" r="68095" b="19056"/>
          <a:stretch/>
        </p:blipFill>
        <p:spPr>
          <a:xfrm>
            <a:off x="5366877" y="2597630"/>
            <a:ext cx="2065157" cy="109477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14797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</a:t>
            </a:r>
            <a:br>
              <a:rPr lang="en-GB" dirty="0">
                <a:cs typeface="Calibri" panose="020F0502020204030204" pitchFamily="34" charset="0"/>
              </a:rPr>
            </a:br>
            <a:r>
              <a:rPr lang="en-GB" dirty="0">
                <a:cs typeface="Calibri" panose="020F0502020204030204" pitchFamily="34" charset="0"/>
              </a:rPr>
              <a:t>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1.5|0.7|12.3|1.2|12.2|9.1|9.1|4.1|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5.2|8|2.3|2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10.8|0.9|2.1|6.7|1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10.3|1.2|9.7|2|3.2|3.4|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7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8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6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492E3EA-26D4-4CC5-917A-51EEA4D4BB5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purl.org/dc/elements/1.1/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cee99ee9-287b-4f9a-957c-ba5ae7375c9a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8946</TotalTime>
  <Words>142</Words>
  <Application>Microsoft Office PowerPoint</Application>
  <PresentationFormat>On-screen Show (4:3)</PresentationFormat>
  <Paragraphs>64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 questions on the 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Liz King</cp:lastModifiedBy>
  <cp:revision>229</cp:revision>
  <dcterms:created xsi:type="dcterms:W3CDTF">2019-07-05T11:02:13Z</dcterms:created>
  <dcterms:modified xsi:type="dcterms:W3CDTF">2021-01-04T17:50:17Z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