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16" r:id="rId16"/>
    <p:sldId id="317" r:id="rId17"/>
    <p:sldId id="301" r:id="rId18"/>
    <p:sldId id="304" r:id="rId19"/>
    <p:sldId id="307" r:id="rId20"/>
    <p:sldId id="313" r:id="rId21"/>
    <p:sldId id="314" r:id="rId22"/>
    <p:sldId id="315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21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4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214" y="2280842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8?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Are these equal or unequal?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519" y="4655062"/>
            <a:ext cx="1191702" cy="14495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295" y="4655062"/>
            <a:ext cx="1191702" cy="14495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736" y="3409535"/>
            <a:ext cx="4572000" cy="72898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77840" y="3758234"/>
            <a:ext cx="288000" cy="28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290" y="2107268"/>
            <a:ext cx="4572000" cy="728989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5926799" y="2441507"/>
            <a:ext cx="288000" cy="28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8?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Are these equal or unequal?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01176" y="160814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9189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eight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519" y="4655062"/>
            <a:ext cx="1191702" cy="14495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295" y="4655062"/>
            <a:ext cx="1191702" cy="14495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736" y="3409535"/>
            <a:ext cx="4572000" cy="72898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77840" y="3758234"/>
            <a:ext cx="288000" cy="28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290" y="2107268"/>
            <a:ext cx="4572000" cy="728989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5926799" y="2441507"/>
            <a:ext cx="288000" cy="28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5347624" y="29483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975211" y="4138524"/>
            <a:ext cx="941696" cy="57327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516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  <p:bldP spid="11" grpId="0" animBg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2341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- sharing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69" y="2029344"/>
            <a:ext cx="1830488" cy="16482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1658" y="2077553"/>
            <a:ext cx="1830488" cy="16482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16574" y="109994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horses?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74143" y="160780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carrots?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74143" y="4143069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10 carrots shared equally between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horses is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368584" y="4657015"/>
            <a:ext cx="535559" cy="467670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347923" y="4627064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18124" y="1068117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08387" y="1615483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325" y="2422221"/>
            <a:ext cx="1085959" cy="10418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83" y="4656795"/>
            <a:ext cx="878782" cy="154527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702" y="2464606"/>
            <a:ext cx="1085959" cy="1041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58" y="4656795"/>
            <a:ext cx="878782" cy="154527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333" y="4656795"/>
            <a:ext cx="878782" cy="154527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408" y="4656795"/>
            <a:ext cx="878782" cy="154527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483" y="4656795"/>
            <a:ext cx="878782" cy="154527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558" y="4656795"/>
            <a:ext cx="878782" cy="154527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633" y="4656795"/>
            <a:ext cx="878782" cy="15452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708" y="4656795"/>
            <a:ext cx="878782" cy="15452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783" y="4656795"/>
            <a:ext cx="878782" cy="154527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854" y="4656795"/>
            <a:ext cx="878782" cy="15452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832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0493 -0.2483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" y="-1243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0.02517 -0.2465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-0.04809 -0.2398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-1199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0.06598 -0.2395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-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05017 -0.239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7" y="-1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0.08593 -0.2395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8" y="-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06858 -0.2291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-1145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1073 -0.24838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5" y="-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09774 -0.248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-124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13645 -0.2585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 animBg="1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22339" y="3277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- sharing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0928" y="1023525"/>
            <a:ext cx="4265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apples?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73901" y="1023525"/>
            <a:ext cx="3951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</a:t>
            </a:r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orses?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10874" y="4860282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9 apples shared equally between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 horses is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468089" y="5349980"/>
            <a:ext cx="535559" cy="467670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961871" y="1030597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06057" y="1021426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40337" y="5309589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93" y="1623431"/>
            <a:ext cx="881218" cy="8463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661" y="1623431"/>
            <a:ext cx="881218" cy="8463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629" y="1623431"/>
            <a:ext cx="881218" cy="8463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97" y="1623431"/>
            <a:ext cx="881218" cy="8463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565" y="1623431"/>
            <a:ext cx="881218" cy="84635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33" y="1623431"/>
            <a:ext cx="881218" cy="8463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501" y="1623431"/>
            <a:ext cx="881218" cy="8463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469" y="1623431"/>
            <a:ext cx="881218" cy="8463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434" y="1623431"/>
            <a:ext cx="881218" cy="84635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9" y="2755643"/>
            <a:ext cx="2154823" cy="19403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823" y="2755643"/>
            <a:ext cx="2154823" cy="19403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148" y="2755643"/>
            <a:ext cx="2154823" cy="19403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010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10886 0.268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" y="1342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0.32604 0.2768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1384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0.49288 0.2708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35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11771 0.32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85" y="1601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08507 0.3488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3" y="1743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23299 0.348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49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4467 0.3516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44" y="1756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2625 0.3488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1743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01145 0.2907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3" y="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1989208"/>
            <a:ext cx="5153712" cy="3005873"/>
          </a:xfrm>
        </p:spPr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570" y="773449"/>
            <a:ext cx="4123464" cy="27780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641" y="3683502"/>
            <a:ext cx="2010996" cy="18673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766" y="3687123"/>
            <a:ext cx="2010996" cy="18673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2488">
            <a:off x="3958265" y="1812940"/>
            <a:ext cx="900093" cy="7560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875">
            <a:off x="3142148" y="2493208"/>
            <a:ext cx="900093" cy="7560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2490" y="1424951"/>
            <a:ext cx="900093" cy="7560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67736" flipH="1">
            <a:off x="4329831" y="2380096"/>
            <a:ext cx="900093" cy="7560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12316" y="2299666"/>
            <a:ext cx="900093" cy="75607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0623">
            <a:off x="2680240" y="2051631"/>
            <a:ext cx="900093" cy="75607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09464">
            <a:off x="4313952" y="1444309"/>
            <a:ext cx="900093" cy="75607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7862" y="450417"/>
            <a:ext cx="4265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fish?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9051" y="3283232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Share the fish equally between 2 bowls.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04552" y="450417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36503" y="5549815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7512" y="5532649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fish will go in each bowl?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225" y="1444309"/>
            <a:ext cx="900093" cy="7560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-0.05018 0 C -0.07292 0 -0.10035 0.08194 -0.10035 0.14861 L -0.10035 0.29769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7" y="1488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09809 -3.33333E-6 C 0.14236 -3.33333E-6 0.19618 0.08125 0.19618 0.14723 L 0.19618 0.29514 " pathEditMode="relative" rAng="0" ptsTypes="AA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09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07 L 0.06771 0.0007 C 0.09931 0.0007 0.1375 0.10417 0.1375 0.18843 L 0.1375 0.37639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18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01719 3.33333E-6 C 0.02534 3.33333E-6 0.03507 0.08426 0.03507 0.15324 L 0.03507 0.30648 " pathEditMode="relative" rAng="0" ptsTypes="AA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" y="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04393 7.40741E-7 C 0.06372 7.40741E-7 0.08802 0.06921 0.08802 0.12546 L 0.08802 0.25116 " pathEditMode="relative" rAng="0" ptsTypes="AA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1254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-0.09496 -4.44444E-6 C -0.13784 -4.44444E-6 -0.19027 0.08889 -0.19027 0.16112 L -0.19027 0.32269 " pathEditMode="relative" rAng="0" ptsTypes="AA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4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-0.01198 -7.40741E-7 C -0.01754 -7.40741E-7 -0.02396 0.12847 -0.02396 0.2331 L -0.02396 0.46667 " pathEditMode="relative" rAng="0" ptsTypes="AAAA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2333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01562 -2.96296E-6 C 0.02274 -2.96296E-6 0.03142 0.12269 0.03142 0.22269 L 0.03142 0.4456 " pathEditMode="relative" rAng="0" ptsTypes="AA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2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3700" y="36349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219" y="50618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6386" y="394527"/>
            <a:ext cx="3860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sweets?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64" y="3117134"/>
            <a:ext cx="2231407" cy="31527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720" y="1270501"/>
            <a:ext cx="822982" cy="11627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213" y="1270501"/>
            <a:ext cx="822982" cy="11627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00" y="1270501"/>
            <a:ext cx="822982" cy="11627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993" y="1270501"/>
            <a:ext cx="822982" cy="11627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86" y="1283958"/>
            <a:ext cx="822982" cy="1162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751" y="1997504"/>
            <a:ext cx="822982" cy="1162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44" y="1997504"/>
            <a:ext cx="822982" cy="1162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531" y="1997504"/>
            <a:ext cx="822982" cy="1162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024" y="1997504"/>
            <a:ext cx="822982" cy="1162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517" y="2010961"/>
            <a:ext cx="822982" cy="1162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751" y="2737964"/>
            <a:ext cx="822982" cy="11627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44" y="2737964"/>
            <a:ext cx="822982" cy="11627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531" y="2737964"/>
            <a:ext cx="822982" cy="11627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024" y="2737964"/>
            <a:ext cx="822982" cy="11627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517" y="2751421"/>
            <a:ext cx="822982" cy="11627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05" y="3156276"/>
            <a:ext cx="2231407" cy="315276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657563" y="4693514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126" y="3076131"/>
            <a:ext cx="2231407" cy="315276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184831" y="4693514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660397" y="4627315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4" name="Rounded Rectangular Callout 33"/>
          <p:cNvSpPr/>
          <p:nvPr/>
        </p:nvSpPr>
        <p:spPr>
          <a:xfrm>
            <a:off x="822705" y="1556294"/>
            <a:ext cx="2073066" cy="799927"/>
          </a:xfrm>
          <a:prstGeom prst="wedgeRoundRectCallout">
            <a:avLst>
              <a:gd name="adj1" fmla="val 12251"/>
              <a:gd name="adj2" fmla="val 10920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09858" y="1585531"/>
            <a:ext cx="22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array has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3 rows!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477" y="2629687"/>
            <a:ext cx="1516032" cy="1061222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476272" y="982002"/>
            <a:ext cx="5502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Share the sweets into 3 bags.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054112" y="1556294"/>
            <a:ext cx="4456387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3042902" y="2309189"/>
            <a:ext cx="4456387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3059390" y="3049028"/>
            <a:ext cx="4456387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7526149" y="1585531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9164" y="4665909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0934" y="4627066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897910" y="421496"/>
            <a:ext cx="822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535761" y="5505907"/>
            <a:ext cx="5502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Each bag gets      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4579147" y="5471987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4583889" y="5471987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1181 L -0.64132 0.4611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01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9" grpId="1"/>
      <p:bldP spid="32" grpId="1"/>
      <p:bldP spid="33" grpId="1"/>
      <p:bldP spid="34" grpId="0" animBg="1"/>
      <p:bldP spid="35" grpId="0"/>
      <p:bldP spid="37" grpId="0"/>
      <p:bldP spid="2" grpId="0" animBg="1"/>
      <p:bldP spid="38" grpId="0" animBg="1"/>
      <p:bldP spid="39" grpId="0" animBg="1"/>
      <p:bldP spid="40" grpId="0"/>
      <p:bldP spid="40" grpId="1"/>
      <p:bldP spid="41" grpId="0"/>
      <p:bldP spid="42" grpId="0"/>
      <p:bldP spid="44" grpId="0"/>
      <p:bldP spid="45" grpId="0"/>
      <p:bldP spid="47" grpId="0" animBg="1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6707" y="4622952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Share the sweets between 4 friends.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2188236" cy="22262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044" y="1497570"/>
            <a:ext cx="822982" cy="11627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47771" y="5340676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69585" y="1858192"/>
            <a:ext cx="827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608" y="1497570"/>
            <a:ext cx="822982" cy="11627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172" y="1497570"/>
            <a:ext cx="822982" cy="11627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736" y="1497570"/>
            <a:ext cx="822982" cy="11627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00" y="1497570"/>
            <a:ext cx="822982" cy="11627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643" y="2115932"/>
            <a:ext cx="822982" cy="1162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207" y="2115932"/>
            <a:ext cx="822982" cy="1162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771" y="2115932"/>
            <a:ext cx="822982" cy="1162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5" y="2115932"/>
            <a:ext cx="822982" cy="1162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899" y="2115932"/>
            <a:ext cx="822982" cy="1162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2790226"/>
            <a:ext cx="822982" cy="1162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2790226"/>
            <a:ext cx="822982" cy="11627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2790226"/>
            <a:ext cx="822982" cy="11627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2790226"/>
            <a:ext cx="822982" cy="11627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2790226"/>
            <a:ext cx="822982" cy="11627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3460158"/>
            <a:ext cx="822982" cy="11627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3460158"/>
            <a:ext cx="822982" cy="11627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3460158"/>
            <a:ext cx="822982" cy="116279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3460158"/>
            <a:ext cx="822982" cy="11627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3460158"/>
            <a:ext cx="822982" cy="116279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60846" y="5348464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Each friend gets      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37082" y="5356252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862414" y="1734332"/>
            <a:ext cx="4600362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2885976" y="2420804"/>
            <a:ext cx="4600362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2882643" y="3110724"/>
            <a:ext cx="4600362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2909538" y="3813954"/>
            <a:ext cx="4600362" cy="6409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995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2" grpId="1"/>
      <p:bldP spid="33" grpId="0"/>
      <p:bldP spid="34" grpId="1"/>
      <p:bldP spid="35" grpId="0" animBg="1"/>
      <p:bldP spid="36" grpId="0" animBg="1"/>
      <p:bldP spid="37" grpId="0" animBg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6707" y="4622952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Share the sweets between 5 friends.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2188236" cy="22262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044" y="1497570"/>
            <a:ext cx="822982" cy="11627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47771" y="5340676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69585" y="1858192"/>
            <a:ext cx="827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608" y="1497570"/>
            <a:ext cx="822982" cy="11627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172" y="1497570"/>
            <a:ext cx="822982" cy="11627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736" y="1497570"/>
            <a:ext cx="822982" cy="11627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00" y="1497570"/>
            <a:ext cx="822982" cy="11627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643" y="2115932"/>
            <a:ext cx="822982" cy="1162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207" y="2115932"/>
            <a:ext cx="822982" cy="1162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771" y="2115932"/>
            <a:ext cx="822982" cy="1162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5" y="2115932"/>
            <a:ext cx="822982" cy="1162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899" y="2115932"/>
            <a:ext cx="822982" cy="1162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2790226"/>
            <a:ext cx="822982" cy="1162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2790226"/>
            <a:ext cx="822982" cy="11627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2790226"/>
            <a:ext cx="822982" cy="11627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2790226"/>
            <a:ext cx="822982" cy="11627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2790226"/>
            <a:ext cx="822982" cy="11627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3460158"/>
            <a:ext cx="822982" cy="11627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3460158"/>
            <a:ext cx="822982" cy="11627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3460158"/>
            <a:ext cx="822982" cy="116279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3460158"/>
            <a:ext cx="822982" cy="11627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3460158"/>
            <a:ext cx="822982" cy="116279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60846" y="5348464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Each friend gets      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37082" y="5356252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2909538" y="1703668"/>
            <a:ext cx="870507" cy="26863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3851344" y="1703668"/>
            <a:ext cx="870507" cy="26863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781731" y="1705025"/>
            <a:ext cx="870507" cy="26863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720003" y="1720030"/>
            <a:ext cx="870507" cy="26863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6639794" y="1734332"/>
            <a:ext cx="870507" cy="26863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6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2" grpId="1"/>
      <p:bldP spid="33" grpId="0"/>
      <p:bldP spid="34" grpId="0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6707" y="4622952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Share the sweets between 2 friends.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2188236" cy="22262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044" y="1497570"/>
            <a:ext cx="822982" cy="11627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47771" y="5340676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69585" y="1858192"/>
            <a:ext cx="827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608" y="1497570"/>
            <a:ext cx="822982" cy="11627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172" y="1497570"/>
            <a:ext cx="822982" cy="11627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736" y="1497570"/>
            <a:ext cx="822982" cy="11627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00" y="1497570"/>
            <a:ext cx="822982" cy="11627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643" y="2115932"/>
            <a:ext cx="822982" cy="1162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207" y="2115932"/>
            <a:ext cx="822982" cy="1162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771" y="2115932"/>
            <a:ext cx="822982" cy="1162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35" y="2115932"/>
            <a:ext cx="822982" cy="11627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899" y="2115932"/>
            <a:ext cx="822982" cy="11627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2790226"/>
            <a:ext cx="822982" cy="11627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2790226"/>
            <a:ext cx="822982" cy="11627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2790226"/>
            <a:ext cx="822982" cy="11627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2790226"/>
            <a:ext cx="822982" cy="11627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2790226"/>
            <a:ext cx="822982" cy="11627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38" y="3460158"/>
            <a:ext cx="822982" cy="11627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102" y="3460158"/>
            <a:ext cx="822982" cy="11627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666" y="3460158"/>
            <a:ext cx="822982" cy="116279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0" y="3460158"/>
            <a:ext cx="822982" cy="11627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794" y="3460158"/>
            <a:ext cx="822982" cy="116279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60846" y="5348464"/>
            <a:ext cx="716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Each friend gets      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37082" y="5356252"/>
            <a:ext cx="59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909538" y="1791941"/>
            <a:ext cx="4664969" cy="119241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2909537" y="3158322"/>
            <a:ext cx="4664969" cy="119241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734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2" grpId="1"/>
      <p:bldP spid="33" grpId="0"/>
      <p:bldP spid="34" grpId="0"/>
      <p:bldP spid="39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6.2|1.3|26.7|0.8|1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3|2.4|5.8|16.3|3.1|2.7|2.5|3|4.5|0.9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4.9|2.7|3.1|13|2.6|2.4|5.5|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|4.5|12.7|11.4|4.5|2.9|2.5|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8.4|3.6|20.7|24.2|5.6|8.8|0.8|4.1|1.8|1.7|1.9|5.4|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18.7|1.9|4.5|1.1|1.2|1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1.2|10|2.4|0.8|0.7|0.6|6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4.8|5.6|1.6|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4740</TotalTime>
  <Words>247</Words>
  <Application>Microsoft Office PowerPoint</Application>
  <PresentationFormat>On-screen Show (4:3)</PresentationFormat>
  <Paragraphs>79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234</cp:revision>
  <dcterms:created xsi:type="dcterms:W3CDTF">2019-07-05T11:02:13Z</dcterms:created>
  <dcterms:modified xsi:type="dcterms:W3CDTF">2021-05-22T09:24:43Z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