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347" r:id="rId2"/>
    <p:sldId id="322" r:id="rId3"/>
    <p:sldId id="263" r:id="rId4"/>
    <p:sldId id="310" r:id="rId5"/>
    <p:sldId id="349" r:id="rId6"/>
    <p:sldId id="311" r:id="rId7"/>
    <p:sldId id="312" r:id="rId8"/>
    <p:sldId id="346" r:id="rId9"/>
    <p:sldId id="323" r:id="rId10"/>
    <p:sldId id="324" r:id="rId11"/>
    <p:sldId id="334" r:id="rId12"/>
    <p:sldId id="335" r:id="rId13"/>
    <p:sldId id="336" r:id="rId14"/>
    <p:sldId id="337" r:id="rId15"/>
    <p:sldId id="343" r:id="rId16"/>
    <p:sldId id="342" r:id="rId17"/>
    <p:sldId id="348" r:id="rId18"/>
    <p:sldId id="339" r:id="rId19"/>
    <p:sldId id="350" r:id="rId20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3"/>
      <p:bold r:id="rId24"/>
      <p:italic r:id="rId25"/>
      <p:boldItalic r:id="rId26"/>
    </p:embeddedFont>
    <p:embeddedFont>
      <p:font typeface="Twinkl" pitchFamily="2" charset="0"/>
      <p:regular r:id="rId27"/>
      <p:bold r:id="rId28"/>
    </p:embeddedFont>
    <p:embeddedFont>
      <p:font typeface="Twinkl SemiBold" pitchFamily="2" charset="0"/>
      <p:bold r:id="rId2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FFFFFF"/>
    <a:srgbClr val="00963E"/>
    <a:srgbClr val="F3DA76"/>
    <a:srgbClr val="009640"/>
    <a:srgbClr val="E6F5EC"/>
    <a:srgbClr val="DE1E5A"/>
    <a:srgbClr val="D82233"/>
    <a:srgbClr val="AEE9EC"/>
    <a:srgbClr val="D83A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02" autoAdjust="0"/>
    <p:restoredTop sz="94660"/>
  </p:normalViewPr>
  <p:slideViewPr>
    <p:cSldViewPr showGuides="1">
      <p:cViewPr varScale="1">
        <p:scale>
          <a:sx n="82" d="100"/>
          <a:sy n="82" d="100"/>
        </p:scale>
        <p:origin x="1068" y="2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01/06/2020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3">
            <a:extLst>
              <a:ext uri="{FF2B5EF4-FFF2-40B4-BE49-F238E27FC236}">
                <a16:creationId xmlns:a16="http://schemas.microsoft.com/office/drawing/2014/main" id="{F3505997-BC08-4FA6-AC4A-EAD437FF106E}"/>
              </a:ext>
            </a:extLst>
          </p:cNvPr>
          <p:cNvSpPr/>
          <p:nvPr userDrawn="1"/>
        </p:nvSpPr>
        <p:spPr bwMode="auto">
          <a:xfrm>
            <a:off x="326834" y="405065"/>
            <a:ext cx="8490331" cy="6047869"/>
          </a:xfrm>
          <a:prstGeom prst="roundRect">
            <a:avLst>
              <a:gd name="adj" fmla="val 6409"/>
            </a:avLst>
          </a:prstGeom>
          <a:solidFill>
            <a:srgbClr val="FFFFFF">
              <a:alpha val="92157"/>
            </a:srgb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6.png"/><Relationship Id="rId7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470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">
            <a:extLst>
              <a:ext uri="{FF2B5EF4-FFF2-40B4-BE49-F238E27FC236}">
                <a16:creationId xmlns:a16="http://schemas.microsoft.com/office/drawing/2014/main" id="{9AC5B2E1-ADA1-4689-A86C-005015C26D9A}"/>
              </a:ext>
            </a:extLst>
          </p:cNvPr>
          <p:cNvSpPr/>
          <p:nvPr/>
        </p:nvSpPr>
        <p:spPr>
          <a:xfrm>
            <a:off x="1979613" y="836712"/>
            <a:ext cx="5220679" cy="753202"/>
          </a:xfrm>
          <a:prstGeom prst="wedgeRoundRectCallout">
            <a:avLst>
              <a:gd name="adj1" fmla="val -45624"/>
              <a:gd name="adj2" fmla="val 1129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D8632C-DF47-411C-A2FD-FF4C6B3005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50" y="1732869"/>
            <a:ext cx="1410078" cy="4074063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6F9DCAA-3E38-4E00-AF41-E698B0D144E0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009640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4B56DB9-9067-45AB-8B96-4F72F8A5921A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7EE4DAB-29F2-4832-A9D0-7F02B2256A61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3D4B8B2-04E6-4A4E-A807-5B83B29EE1B7}"/>
              </a:ext>
            </a:extLst>
          </p:cNvPr>
          <p:cNvGrpSpPr/>
          <p:nvPr/>
        </p:nvGrpSpPr>
        <p:grpSpPr>
          <a:xfrm>
            <a:off x="6696236" y="224322"/>
            <a:ext cx="2447764" cy="504056"/>
            <a:chOff x="6696236" y="1700808"/>
            <a:chExt cx="2447764" cy="504056"/>
          </a:xfrm>
          <a:solidFill>
            <a:srgbClr val="00963E"/>
          </a:solidFill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D497A7D1-1622-49E0-89ED-C4251986F198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BBB42DC-93AD-4C2B-A2AF-20634125203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105" name="background">
            <a:extLst>
              <a:ext uri="{FF2B5EF4-FFF2-40B4-BE49-F238E27FC236}">
                <a16:creationId xmlns:a16="http://schemas.microsoft.com/office/drawing/2014/main" id="{0F6C9F73-D9E0-4058-BF9A-930F4418AE5B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6" name="v">
            <a:extLst>
              <a:ext uri="{FF2B5EF4-FFF2-40B4-BE49-F238E27FC236}">
                <a16:creationId xmlns:a16="http://schemas.microsoft.com/office/drawing/2014/main" id="{7C2A5196-AD35-41B5-87D3-3A2DCF46E96D}"/>
              </a:ext>
            </a:extLst>
          </p:cNvPr>
          <p:cNvGrpSpPr>
            <a:grpSpLocks/>
          </p:cNvGrpSpPr>
          <p:nvPr/>
        </p:nvGrpSpPr>
        <p:grpSpPr bwMode="auto">
          <a:xfrm>
            <a:off x="3673475" y="2209800"/>
            <a:ext cx="1008063" cy="3036888"/>
            <a:chOff x="771000" y="2195536"/>
            <a:chExt cx="1008454" cy="3035574"/>
          </a:xfrm>
        </p:grpSpPr>
        <p:pic>
          <p:nvPicPr>
            <p:cNvPr id="107" name="jelly">
              <a:extLst>
                <a:ext uri="{FF2B5EF4-FFF2-40B4-BE49-F238E27FC236}">
                  <a16:creationId xmlns:a16="http://schemas.microsoft.com/office/drawing/2014/main" id="{4D1C7291-A995-4165-A7A8-6C06A68278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000" y="3806355"/>
              <a:ext cx="1008454" cy="14247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8" name="v">
              <a:extLst>
                <a:ext uri="{FF2B5EF4-FFF2-40B4-BE49-F238E27FC236}">
                  <a16:creationId xmlns:a16="http://schemas.microsoft.com/office/drawing/2014/main" id="{E5CB039F-D3DA-4C1C-9BC7-178A045C86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v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109" name="w">
            <a:extLst>
              <a:ext uri="{FF2B5EF4-FFF2-40B4-BE49-F238E27FC236}">
                <a16:creationId xmlns:a16="http://schemas.microsoft.com/office/drawing/2014/main" id="{AF34276F-03C3-4119-82C4-622B74624953}"/>
              </a:ext>
            </a:extLst>
          </p:cNvPr>
          <p:cNvGrpSpPr>
            <a:grpSpLocks/>
          </p:cNvGrpSpPr>
          <p:nvPr/>
        </p:nvGrpSpPr>
        <p:grpSpPr bwMode="auto">
          <a:xfrm>
            <a:off x="3260725" y="2187575"/>
            <a:ext cx="1738313" cy="2705100"/>
            <a:chOff x="2011954" y="2277197"/>
            <a:chExt cx="1737813" cy="2703838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190DE5F6-CF9E-4229-A901-5997E7279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1954" y="4330825"/>
              <a:ext cx="1737813" cy="650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1" name="w">
              <a:extLst>
                <a:ext uri="{FF2B5EF4-FFF2-40B4-BE49-F238E27FC236}">
                  <a16:creationId xmlns:a16="http://schemas.microsoft.com/office/drawing/2014/main" id="{09E9F38B-2B29-4BC0-973E-284DEFD2CF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3270" y="2277197"/>
              <a:ext cx="109837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</a:t>
              </a:r>
            </a:p>
          </p:txBody>
        </p:sp>
      </p:grpSp>
      <p:grpSp>
        <p:nvGrpSpPr>
          <p:cNvPr id="112" name="x">
            <a:extLst>
              <a:ext uri="{FF2B5EF4-FFF2-40B4-BE49-F238E27FC236}">
                <a16:creationId xmlns:a16="http://schemas.microsoft.com/office/drawing/2014/main" id="{14D0CFF2-5961-47FD-869F-FF4E3E06D655}"/>
              </a:ext>
            </a:extLst>
          </p:cNvPr>
          <p:cNvGrpSpPr>
            <a:grpSpLocks/>
          </p:cNvGrpSpPr>
          <p:nvPr/>
        </p:nvGrpSpPr>
        <p:grpSpPr bwMode="auto">
          <a:xfrm>
            <a:off x="3446463" y="2309813"/>
            <a:ext cx="1371600" cy="2876550"/>
            <a:chOff x="2220949" y="2271903"/>
            <a:chExt cx="1371084" cy="2876999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4688BD67-2772-4CC2-ACF9-CF9A98EC94A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949" y="3965066"/>
              <a:ext cx="1371084" cy="1183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4" name="x">
              <a:extLst>
                <a:ext uri="{FF2B5EF4-FFF2-40B4-BE49-F238E27FC236}">
                  <a16:creationId xmlns:a16="http://schemas.microsoft.com/office/drawing/2014/main" id="{4952D32E-33D5-4361-862E-08223F0C62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8453" y="2271903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x</a:t>
              </a:r>
            </a:p>
          </p:txBody>
        </p:sp>
      </p:grpSp>
      <p:grpSp>
        <p:nvGrpSpPr>
          <p:cNvPr id="115" name="y">
            <a:extLst>
              <a:ext uri="{FF2B5EF4-FFF2-40B4-BE49-F238E27FC236}">
                <a16:creationId xmlns:a16="http://schemas.microsoft.com/office/drawing/2014/main" id="{822E2965-EF9B-425D-A321-5B0150FAF7C2}"/>
              </a:ext>
            </a:extLst>
          </p:cNvPr>
          <p:cNvGrpSpPr>
            <a:grpSpLocks/>
          </p:cNvGrpSpPr>
          <p:nvPr/>
        </p:nvGrpSpPr>
        <p:grpSpPr bwMode="auto">
          <a:xfrm>
            <a:off x="3736975" y="2368550"/>
            <a:ext cx="819150" cy="2930525"/>
            <a:chOff x="2511364" y="2271903"/>
            <a:chExt cx="818530" cy="2929124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E028B500-A45E-4D39-8B15-50206662976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1364" y="3783676"/>
              <a:ext cx="751484" cy="14173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7" name="y">
              <a:extLst>
                <a:ext uri="{FF2B5EF4-FFF2-40B4-BE49-F238E27FC236}">
                  <a16:creationId xmlns:a16="http://schemas.microsoft.com/office/drawing/2014/main" id="{2BFEACED-551E-4D83-8190-671C481103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8453" y="2271903"/>
              <a:ext cx="81144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</a:p>
          </p:txBody>
        </p:sp>
      </p:grpSp>
      <p:grpSp>
        <p:nvGrpSpPr>
          <p:cNvPr id="118" name="z">
            <a:extLst>
              <a:ext uri="{FF2B5EF4-FFF2-40B4-BE49-F238E27FC236}">
                <a16:creationId xmlns:a16="http://schemas.microsoft.com/office/drawing/2014/main" id="{2CF18CDE-8C2F-40B2-BEAF-5880DA3C5F12}"/>
              </a:ext>
            </a:extLst>
          </p:cNvPr>
          <p:cNvGrpSpPr>
            <a:grpSpLocks/>
          </p:cNvGrpSpPr>
          <p:nvPr/>
        </p:nvGrpSpPr>
        <p:grpSpPr bwMode="auto">
          <a:xfrm>
            <a:off x="3509963" y="2293938"/>
            <a:ext cx="1249362" cy="2984500"/>
            <a:chOff x="2256622" y="2271903"/>
            <a:chExt cx="1249016" cy="2985526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CEF1B32C-57CE-47CB-B2D1-52EB859E2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622" y="3897654"/>
              <a:ext cx="1249016" cy="1359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0" name="z">
              <a:extLst>
                <a:ext uri="{FF2B5EF4-FFF2-40B4-BE49-F238E27FC236}">
                  <a16:creationId xmlns:a16="http://schemas.microsoft.com/office/drawing/2014/main" id="{A974645B-BAE3-4D10-9F11-FE17C927D3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8453" y="2271903"/>
              <a:ext cx="70083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z</a:t>
              </a:r>
            </a:p>
          </p:txBody>
        </p:sp>
      </p:grpSp>
      <p:grpSp>
        <p:nvGrpSpPr>
          <p:cNvPr id="121" name="qu">
            <a:extLst>
              <a:ext uri="{FF2B5EF4-FFF2-40B4-BE49-F238E27FC236}">
                <a16:creationId xmlns:a16="http://schemas.microsoft.com/office/drawing/2014/main" id="{95718F1E-C7C5-483D-9855-2B6E199FEBA4}"/>
              </a:ext>
            </a:extLst>
          </p:cNvPr>
          <p:cNvGrpSpPr>
            <a:grpSpLocks/>
          </p:cNvGrpSpPr>
          <p:nvPr/>
        </p:nvGrpSpPr>
        <p:grpSpPr bwMode="auto">
          <a:xfrm>
            <a:off x="3179763" y="2259013"/>
            <a:ext cx="1978025" cy="2903537"/>
            <a:chOff x="1895752" y="2210455"/>
            <a:chExt cx="1977303" cy="2903722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EF56C350-487B-41B6-B5CE-38B9C0C53A6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5752" y="3975958"/>
              <a:ext cx="1977303" cy="1138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" name="qu">
              <a:extLst>
                <a:ext uri="{FF2B5EF4-FFF2-40B4-BE49-F238E27FC236}">
                  <a16:creationId xmlns:a16="http://schemas.microsoft.com/office/drawing/2014/main" id="{19C22FCA-4CF9-4486-B572-7EA09B9741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7879" y="2210455"/>
              <a:ext cx="145103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qu</a:t>
              </a:r>
            </a:p>
          </p:txBody>
        </p:sp>
      </p:grpSp>
      <p:grpSp>
        <p:nvGrpSpPr>
          <p:cNvPr id="124" name="ch">
            <a:extLst>
              <a:ext uri="{FF2B5EF4-FFF2-40B4-BE49-F238E27FC236}">
                <a16:creationId xmlns:a16="http://schemas.microsoft.com/office/drawing/2014/main" id="{31884A44-C1BB-4C84-BEF3-4229C3470EBB}"/>
              </a:ext>
            </a:extLst>
          </p:cNvPr>
          <p:cNvGrpSpPr>
            <a:grpSpLocks/>
          </p:cNvGrpSpPr>
          <p:nvPr/>
        </p:nvGrpSpPr>
        <p:grpSpPr bwMode="auto">
          <a:xfrm>
            <a:off x="3457575" y="2278063"/>
            <a:ext cx="1365250" cy="2946400"/>
            <a:chOff x="2230874" y="2278209"/>
            <a:chExt cx="1364476" cy="2946472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1B3F083E-5292-4CDE-86DA-A0477786D4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30874" y="2278209"/>
              <a:ext cx="1364476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ch</a:t>
              </a:r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D7E0CF81-32C9-4AA9-A8C7-88C7AA2BE5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5858" y="3945938"/>
              <a:ext cx="1091653" cy="1278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7" name="sh">
            <a:extLst>
              <a:ext uri="{FF2B5EF4-FFF2-40B4-BE49-F238E27FC236}">
                <a16:creationId xmlns:a16="http://schemas.microsoft.com/office/drawing/2014/main" id="{64D2D044-BC3F-4AF0-B516-6F8189D9B087}"/>
              </a:ext>
            </a:extLst>
          </p:cNvPr>
          <p:cNvGrpSpPr>
            <a:grpSpLocks/>
          </p:cNvGrpSpPr>
          <p:nvPr/>
        </p:nvGrpSpPr>
        <p:grpSpPr bwMode="auto">
          <a:xfrm>
            <a:off x="3182938" y="2362200"/>
            <a:ext cx="1882775" cy="2532063"/>
            <a:chOff x="1978637" y="2261884"/>
            <a:chExt cx="1882840" cy="2532265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0ED669E0-110E-47F7-BE3C-72FEABA7D9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8637" y="4206639"/>
              <a:ext cx="1882840" cy="5875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9" name="sh">
              <a:extLst>
                <a:ext uri="{FF2B5EF4-FFF2-40B4-BE49-F238E27FC236}">
                  <a16:creationId xmlns:a16="http://schemas.microsoft.com/office/drawing/2014/main" id="{5B7FAE34-98B0-4B87-B299-327C1A3C2D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34363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sh</a:t>
              </a:r>
            </a:p>
          </p:txBody>
        </p:sp>
      </p:grpSp>
      <p:grpSp>
        <p:nvGrpSpPr>
          <p:cNvPr id="130" name="th">
            <a:extLst>
              <a:ext uri="{FF2B5EF4-FFF2-40B4-BE49-F238E27FC236}">
                <a16:creationId xmlns:a16="http://schemas.microsoft.com/office/drawing/2014/main" id="{04678180-EF2D-4ADC-9146-5B4F8DFE0929}"/>
              </a:ext>
            </a:extLst>
          </p:cNvPr>
          <p:cNvGrpSpPr>
            <a:grpSpLocks/>
          </p:cNvGrpSpPr>
          <p:nvPr/>
        </p:nvGrpSpPr>
        <p:grpSpPr bwMode="auto">
          <a:xfrm>
            <a:off x="3497263" y="2368550"/>
            <a:ext cx="1339850" cy="2770188"/>
            <a:chOff x="2231506" y="2261884"/>
            <a:chExt cx="1339687" cy="2769001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ED7D96FA-0710-46B7-AC10-56FB466C03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1506" y="3817482"/>
              <a:ext cx="1273185" cy="1213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2" name="th">
              <a:extLst>
                <a:ext uri="{FF2B5EF4-FFF2-40B4-BE49-F238E27FC236}">
                  <a16:creationId xmlns:a16="http://schemas.microsoft.com/office/drawing/2014/main" id="{1F89F49D-155D-4C2A-9AB4-83BB802780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th</a:t>
              </a:r>
            </a:p>
          </p:txBody>
        </p:sp>
      </p:grpSp>
      <p:grpSp>
        <p:nvGrpSpPr>
          <p:cNvPr id="133" name="ng">
            <a:extLst>
              <a:ext uri="{FF2B5EF4-FFF2-40B4-BE49-F238E27FC236}">
                <a16:creationId xmlns:a16="http://schemas.microsoft.com/office/drawing/2014/main" id="{248F885D-7BAD-4652-B624-D4E232F5FE2E}"/>
              </a:ext>
            </a:extLst>
          </p:cNvPr>
          <p:cNvGrpSpPr>
            <a:grpSpLocks/>
          </p:cNvGrpSpPr>
          <p:nvPr/>
        </p:nvGrpSpPr>
        <p:grpSpPr bwMode="auto">
          <a:xfrm>
            <a:off x="3417888" y="2268538"/>
            <a:ext cx="1457325" cy="2913062"/>
            <a:chOff x="2288470" y="2261884"/>
            <a:chExt cx="1457450" cy="2913215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80CE9DCE-0414-468B-9747-32720E2BC4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286" y="3954654"/>
              <a:ext cx="920808" cy="1220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5" name="ng">
              <a:extLst>
                <a:ext uri="{FF2B5EF4-FFF2-40B4-BE49-F238E27FC236}">
                  <a16:creationId xmlns:a16="http://schemas.microsoft.com/office/drawing/2014/main" id="{4BA5EE8E-7095-475E-9FB1-48A3A230B9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4574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ng</a:t>
              </a:r>
            </a:p>
          </p:txBody>
        </p:sp>
      </p:grpSp>
      <p:grpSp>
        <p:nvGrpSpPr>
          <p:cNvPr id="136" name="ai">
            <a:extLst>
              <a:ext uri="{FF2B5EF4-FFF2-40B4-BE49-F238E27FC236}">
                <a16:creationId xmlns:a16="http://schemas.microsoft.com/office/drawing/2014/main" id="{DF1748D5-FC83-4CA2-93DC-2BD1AC54E840}"/>
              </a:ext>
            </a:extLst>
          </p:cNvPr>
          <p:cNvGrpSpPr>
            <a:grpSpLocks/>
          </p:cNvGrpSpPr>
          <p:nvPr/>
        </p:nvGrpSpPr>
        <p:grpSpPr bwMode="auto">
          <a:xfrm>
            <a:off x="3494088" y="2355850"/>
            <a:ext cx="1222375" cy="2836863"/>
            <a:chOff x="2288470" y="2261884"/>
            <a:chExt cx="1222149" cy="2835750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8DEC814E-1342-4BE9-BD9D-FD3167527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269" y="3954348"/>
              <a:ext cx="1118350" cy="11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8" name="ai">
              <a:extLst>
                <a:ext uri="{FF2B5EF4-FFF2-40B4-BE49-F238E27FC236}">
                  <a16:creationId xmlns:a16="http://schemas.microsoft.com/office/drawing/2014/main" id="{5BF8024A-7A52-4FE4-92E4-10D970CA27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17852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ai</a:t>
              </a:r>
            </a:p>
          </p:txBody>
        </p:sp>
      </p:grpSp>
      <p:grpSp>
        <p:nvGrpSpPr>
          <p:cNvPr id="139" name="ee">
            <a:extLst>
              <a:ext uri="{FF2B5EF4-FFF2-40B4-BE49-F238E27FC236}">
                <a16:creationId xmlns:a16="http://schemas.microsoft.com/office/drawing/2014/main" id="{59D335E4-E5E9-4B23-BEB3-F3053623C4EF}"/>
              </a:ext>
            </a:extLst>
          </p:cNvPr>
          <p:cNvGrpSpPr>
            <a:grpSpLocks/>
          </p:cNvGrpSpPr>
          <p:nvPr/>
        </p:nvGrpSpPr>
        <p:grpSpPr bwMode="auto">
          <a:xfrm>
            <a:off x="3457575" y="2332038"/>
            <a:ext cx="1398588" cy="2713037"/>
            <a:chOff x="2247614" y="2261884"/>
            <a:chExt cx="1399001" cy="2713219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E93B6EEB-947C-4C82-A823-C70E10CE3D7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7614" y="4104210"/>
              <a:ext cx="1399001" cy="870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1" name="ee">
              <a:extLst>
                <a:ext uri="{FF2B5EF4-FFF2-40B4-BE49-F238E27FC236}">
                  <a16:creationId xmlns:a16="http://schemas.microsoft.com/office/drawing/2014/main" id="{B0CD49EC-47C9-4571-B442-22C96AE760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25547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ee</a:t>
              </a:r>
            </a:p>
          </p:txBody>
        </p:sp>
      </p:grpSp>
      <p:grpSp>
        <p:nvGrpSpPr>
          <p:cNvPr id="142" name="igh">
            <a:extLst>
              <a:ext uri="{FF2B5EF4-FFF2-40B4-BE49-F238E27FC236}">
                <a16:creationId xmlns:a16="http://schemas.microsoft.com/office/drawing/2014/main" id="{CEA50C73-54BB-406A-ABCC-5DAA27833315}"/>
              </a:ext>
            </a:extLst>
          </p:cNvPr>
          <p:cNvGrpSpPr>
            <a:grpSpLocks/>
          </p:cNvGrpSpPr>
          <p:nvPr/>
        </p:nvGrpSpPr>
        <p:grpSpPr bwMode="auto">
          <a:xfrm>
            <a:off x="3222625" y="2366963"/>
            <a:ext cx="1808163" cy="2854325"/>
            <a:chOff x="2015267" y="2245411"/>
            <a:chExt cx="1808508" cy="2854537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CA9F7060-75CE-4730-BDF8-F6A9AEC2E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7626" y="3774131"/>
              <a:ext cx="1102908" cy="1325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" name="igh">
              <a:extLst>
                <a:ext uri="{FF2B5EF4-FFF2-40B4-BE49-F238E27FC236}">
                  <a16:creationId xmlns:a16="http://schemas.microsoft.com/office/drawing/2014/main" id="{B649E6E7-793E-4E78-9EC5-A77F1C9FC5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5267" y="2245411"/>
              <a:ext cx="180850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igh</a:t>
              </a:r>
            </a:p>
          </p:txBody>
        </p:sp>
      </p:grpSp>
      <p:grpSp>
        <p:nvGrpSpPr>
          <p:cNvPr id="145" name="oa">
            <a:extLst>
              <a:ext uri="{FF2B5EF4-FFF2-40B4-BE49-F238E27FC236}">
                <a16:creationId xmlns:a16="http://schemas.microsoft.com/office/drawing/2014/main" id="{76045C76-5052-409A-A949-21ADCE858057}"/>
              </a:ext>
            </a:extLst>
          </p:cNvPr>
          <p:cNvGrpSpPr>
            <a:grpSpLocks/>
          </p:cNvGrpSpPr>
          <p:nvPr/>
        </p:nvGrpSpPr>
        <p:grpSpPr bwMode="auto">
          <a:xfrm>
            <a:off x="3395663" y="2390775"/>
            <a:ext cx="1468437" cy="2808288"/>
            <a:chOff x="2242459" y="2242862"/>
            <a:chExt cx="1468273" cy="2808405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F8E7148B-8984-4B2D-B829-3A1E63082E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9200" y="4031631"/>
              <a:ext cx="1401532" cy="1019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7" name="oa">
              <a:extLst>
                <a:ext uri="{FF2B5EF4-FFF2-40B4-BE49-F238E27FC236}">
                  <a16:creationId xmlns:a16="http://schemas.microsoft.com/office/drawing/2014/main" id="{B97E05BB-B4F8-48EA-83AE-75449ACB90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42699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oa</a:t>
              </a:r>
            </a:p>
          </p:txBody>
        </p:sp>
      </p:grpSp>
      <p:grpSp>
        <p:nvGrpSpPr>
          <p:cNvPr id="148" name="oo">
            <a:extLst>
              <a:ext uri="{FF2B5EF4-FFF2-40B4-BE49-F238E27FC236}">
                <a16:creationId xmlns:a16="http://schemas.microsoft.com/office/drawing/2014/main" id="{F75787FD-B7A3-4EA2-93F5-4F04FC593459}"/>
              </a:ext>
            </a:extLst>
          </p:cNvPr>
          <p:cNvGrpSpPr>
            <a:grpSpLocks/>
          </p:cNvGrpSpPr>
          <p:nvPr/>
        </p:nvGrpSpPr>
        <p:grpSpPr bwMode="auto">
          <a:xfrm>
            <a:off x="3457575" y="2374900"/>
            <a:ext cx="1417638" cy="2665413"/>
            <a:chOff x="2226567" y="2242862"/>
            <a:chExt cx="1417854" cy="2666608"/>
          </a:xfrm>
        </p:grpSpPr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07032676-EF08-4A32-8909-50D550B60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6567" y="4008522"/>
              <a:ext cx="1417854" cy="900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0" name="oo">
              <a:extLst>
                <a:ext uri="{FF2B5EF4-FFF2-40B4-BE49-F238E27FC236}">
                  <a16:creationId xmlns:a16="http://schemas.microsoft.com/office/drawing/2014/main" id="{185C9E1E-F6D7-49D3-9A72-D87B6F9730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oo</a:t>
              </a:r>
            </a:p>
          </p:txBody>
        </p:sp>
      </p:grpSp>
      <p:grpSp>
        <p:nvGrpSpPr>
          <p:cNvPr id="151" name="ar">
            <a:extLst>
              <a:ext uri="{FF2B5EF4-FFF2-40B4-BE49-F238E27FC236}">
                <a16:creationId xmlns:a16="http://schemas.microsoft.com/office/drawing/2014/main" id="{C89246F5-2804-444F-AD10-37CEB11B28B5}"/>
              </a:ext>
            </a:extLst>
          </p:cNvPr>
          <p:cNvGrpSpPr>
            <a:grpSpLocks/>
          </p:cNvGrpSpPr>
          <p:nvPr/>
        </p:nvGrpSpPr>
        <p:grpSpPr bwMode="auto">
          <a:xfrm>
            <a:off x="3524250" y="2298700"/>
            <a:ext cx="1319213" cy="2817813"/>
            <a:chOff x="2242459" y="2242862"/>
            <a:chExt cx="1319592" cy="2818048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670418F6-DA2C-4423-81BF-9E90429010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3643" y="3872678"/>
              <a:ext cx="1251118" cy="11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" name="ar">
              <a:extLst>
                <a:ext uri="{FF2B5EF4-FFF2-40B4-BE49-F238E27FC236}">
                  <a16:creationId xmlns:a16="http://schemas.microsoft.com/office/drawing/2014/main" id="{3E9A9349-42FB-436D-9C64-134F29F100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1959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ar</a:t>
              </a:r>
            </a:p>
          </p:txBody>
        </p:sp>
      </p:grpSp>
      <p:grpSp>
        <p:nvGrpSpPr>
          <p:cNvPr id="154" name="or">
            <a:extLst>
              <a:ext uri="{FF2B5EF4-FFF2-40B4-BE49-F238E27FC236}">
                <a16:creationId xmlns:a16="http://schemas.microsoft.com/office/drawing/2014/main" id="{B5EDB510-6C4C-4E67-A6C2-84CD1F50EEFD}"/>
              </a:ext>
            </a:extLst>
          </p:cNvPr>
          <p:cNvGrpSpPr>
            <a:grpSpLocks/>
          </p:cNvGrpSpPr>
          <p:nvPr/>
        </p:nvGrpSpPr>
        <p:grpSpPr bwMode="auto">
          <a:xfrm>
            <a:off x="3233738" y="2373313"/>
            <a:ext cx="1843087" cy="2593975"/>
            <a:chOff x="1970423" y="2242862"/>
            <a:chExt cx="1843169" cy="2594056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F5F2AE3E-AC3D-4A16-ACEE-3E27FA17C3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0423" y="4145175"/>
              <a:ext cx="1843169" cy="691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6" name="or">
              <a:extLst>
                <a:ext uri="{FF2B5EF4-FFF2-40B4-BE49-F238E27FC236}">
                  <a16:creationId xmlns:a16="http://schemas.microsoft.com/office/drawing/2014/main" id="{EF74D1B9-D472-4E78-B0F5-BC2233981F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2763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or</a:t>
              </a:r>
            </a:p>
          </p:txBody>
        </p:sp>
      </p:grpSp>
      <p:grpSp>
        <p:nvGrpSpPr>
          <p:cNvPr id="157" name="ur">
            <a:extLst>
              <a:ext uri="{FF2B5EF4-FFF2-40B4-BE49-F238E27FC236}">
                <a16:creationId xmlns:a16="http://schemas.microsoft.com/office/drawing/2014/main" id="{37E30779-51AC-4AC0-B5F7-A5C3CA089F40}"/>
              </a:ext>
            </a:extLst>
          </p:cNvPr>
          <p:cNvGrpSpPr>
            <a:grpSpLocks/>
          </p:cNvGrpSpPr>
          <p:nvPr/>
        </p:nvGrpSpPr>
        <p:grpSpPr bwMode="auto">
          <a:xfrm>
            <a:off x="3484563" y="2352675"/>
            <a:ext cx="1328737" cy="2687638"/>
            <a:chOff x="2242459" y="2242862"/>
            <a:chExt cx="1327608" cy="2687854"/>
          </a:xfrm>
        </p:grpSpPr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F3993E54-C4DE-40B4-A28B-1E89AA13A8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0482" y="4002871"/>
              <a:ext cx="1137440" cy="927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9" name="ur">
              <a:extLst>
                <a:ext uri="{FF2B5EF4-FFF2-40B4-BE49-F238E27FC236}">
                  <a16:creationId xmlns:a16="http://schemas.microsoft.com/office/drawing/2014/main" id="{16BB4653-19B4-4A8C-A1CA-741E5CE813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2760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ur</a:t>
              </a:r>
            </a:p>
          </p:txBody>
        </p:sp>
      </p:grpSp>
      <p:grpSp>
        <p:nvGrpSpPr>
          <p:cNvPr id="160" name="ow">
            <a:extLst>
              <a:ext uri="{FF2B5EF4-FFF2-40B4-BE49-F238E27FC236}">
                <a16:creationId xmlns:a16="http://schemas.microsoft.com/office/drawing/2014/main" id="{B7F337B6-BCBD-4064-8AB2-5CCC7CFE3AFE}"/>
              </a:ext>
            </a:extLst>
          </p:cNvPr>
          <p:cNvGrpSpPr>
            <a:grpSpLocks/>
          </p:cNvGrpSpPr>
          <p:nvPr/>
        </p:nvGrpSpPr>
        <p:grpSpPr bwMode="auto">
          <a:xfrm>
            <a:off x="3284538" y="2335213"/>
            <a:ext cx="1711325" cy="2686050"/>
            <a:chOff x="371166" y="2244560"/>
            <a:chExt cx="1711393" cy="2686512"/>
          </a:xfrm>
        </p:grpSpPr>
        <p:pic>
          <p:nvPicPr>
            <p:cNvPr id="161" name="picture b">
              <a:extLst>
                <a:ext uri="{FF2B5EF4-FFF2-40B4-BE49-F238E27FC236}">
                  <a16:creationId xmlns:a16="http://schemas.microsoft.com/office/drawing/2014/main" id="{477F179F-FAD7-40F5-9B3C-C20F1CD8E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638" y="4146210"/>
              <a:ext cx="1668921" cy="784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2" name="b">
              <a:extLst>
                <a:ext uri="{FF2B5EF4-FFF2-40B4-BE49-F238E27FC236}">
                  <a16:creationId xmlns:a16="http://schemas.microsoft.com/office/drawing/2014/main" id="{5261B462-B4A3-484F-A076-68754315BE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163" name="oi">
            <a:extLst>
              <a:ext uri="{FF2B5EF4-FFF2-40B4-BE49-F238E27FC236}">
                <a16:creationId xmlns:a16="http://schemas.microsoft.com/office/drawing/2014/main" id="{C89085C0-62C0-41BA-A482-C63DC24A5C80}"/>
              </a:ext>
            </a:extLst>
          </p:cNvPr>
          <p:cNvGrpSpPr>
            <a:grpSpLocks/>
          </p:cNvGrpSpPr>
          <p:nvPr/>
        </p:nvGrpSpPr>
        <p:grpSpPr bwMode="auto">
          <a:xfrm>
            <a:off x="3603625" y="2427288"/>
            <a:ext cx="1135063" cy="2720975"/>
            <a:chOff x="2353590" y="2261470"/>
            <a:chExt cx="1135247" cy="2720722"/>
          </a:xfrm>
        </p:grpSpPr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9CBFF1E9-4FE6-4552-9291-FEF8D76F0A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504" y="4115448"/>
              <a:ext cx="860385" cy="866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5" name="oi">
              <a:extLst>
                <a:ext uri="{FF2B5EF4-FFF2-40B4-BE49-F238E27FC236}">
                  <a16:creationId xmlns:a16="http://schemas.microsoft.com/office/drawing/2014/main" id="{4D2F231C-E79C-4FE3-AE34-E1600333F0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3590" y="2261470"/>
              <a:ext cx="1135247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oi</a:t>
              </a:r>
            </a:p>
          </p:txBody>
        </p:sp>
      </p:grpSp>
      <p:grpSp>
        <p:nvGrpSpPr>
          <p:cNvPr id="166" name="ear">
            <a:extLst>
              <a:ext uri="{FF2B5EF4-FFF2-40B4-BE49-F238E27FC236}">
                <a16:creationId xmlns:a16="http://schemas.microsoft.com/office/drawing/2014/main" id="{1531093E-405D-4DF7-9E54-20DE93A8B44D}"/>
              </a:ext>
            </a:extLst>
          </p:cNvPr>
          <p:cNvGrpSpPr>
            <a:grpSpLocks/>
          </p:cNvGrpSpPr>
          <p:nvPr/>
        </p:nvGrpSpPr>
        <p:grpSpPr bwMode="auto">
          <a:xfrm>
            <a:off x="3181350" y="2395538"/>
            <a:ext cx="1855788" cy="2878137"/>
            <a:chOff x="1998996" y="2248548"/>
            <a:chExt cx="1854995" cy="2878343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7FD2FF22-62F7-4530-BFAA-CDE4C686A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161" y="3885584"/>
              <a:ext cx="874020" cy="1241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8" name="ear">
              <a:extLst>
                <a:ext uri="{FF2B5EF4-FFF2-40B4-BE49-F238E27FC236}">
                  <a16:creationId xmlns:a16="http://schemas.microsoft.com/office/drawing/2014/main" id="{CCAD2C23-233F-40B3-BF02-EFC6CE4C07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8996" y="2248548"/>
              <a:ext cx="185499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ear</a:t>
              </a:r>
            </a:p>
          </p:txBody>
        </p:sp>
      </p:grpSp>
      <p:grpSp>
        <p:nvGrpSpPr>
          <p:cNvPr id="169" name="air">
            <a:extLst>
              <a:ext uri="{FF2B5EF4-FFF2-40B4-BE49-F238E27FC236}">
                <a16:creationId xmlns:a16="http://schemas.microsoft.com/office/drawing/2014/main" id="{38F92B4A-7BDC-4B24-9C60-73D12CC24D84}"/>
              </a:ext>
            </a:extLst>
          </p:cNvPr>
          <p:cNvGrpSpPr>
            <a:grpSpLocks/>
          </p:cNvGrpSpPr>
          <p:nvPr/>
        </p:nvGrpSpPr>
        <p:grpSpPr bwMode="auto">
          <a:xfrm>
            <a:off x="3244850" y="2255838"/>
            <a:ext cx="1671638" cy="3021012"/>
            <a:chOff x="1998996" y="2248548"/>
            <a:chExt cx="1670650" cy="3020614"/>
          </a:xfrm>
        </p:grpSpPr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A7BE60C1-9008-4906-885C-14B0F63C5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9622" y="3862717"/>
              <a:ext cx="841088" cy="1406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1" name="air">
              <a:extLst>
                <a:ext uri="{FF2B5EF4-FFF2-40B4-BE49-F238E27FC236}">
                  <a16:creationId xmlns:a16="http://schemas.microsoft.com/office/drawing/2014/main" id="{1B59C83F-5253-4C4F-A112-7B1F03CB05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8996" y="2248548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air</a:t>
              </a:r>
            </a:p>
          </p:txBody>
        </p:sp>
      </p:grpSp>
      <p:grpSp>
        <p:nvGrpSpPr>
          <p:cNvPr id="172" name="ure">
            <a:extLst>
              <a:ext uri="{FF2B5EF4-FFF2-40B4-BE49-F238E27FC236}">
                <a16:creationId xmlns:a16="http://schemas.microsoft.com/office/drawing/2014/main" id="{835A03D2-8EA0-4E8A-9B38-9C0BE35A07DE}"/>
              </a:ext>
            </a:extLst>
          </p:cNvPr>
          <p:cNvGrpSpPr>
            <a:grpSpLocks/>
          </p:cNvGrpSpPr>
          <p:nvPr/>
        </p:nvGrpSpPr>
        <p:grpSpPr bwMode="auto">
          <a:xfrm>
            <a:off x="3167063" y="2211388"/>
            <a:ext cx="1863725" cy="2687637"/>
            <a:chOff x="1871894" y="2255950"/>
            <a:chExt cx="1863011" cy="2687494"/>
          </a:xfrm>
        </p:grpSpPr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8B9DFF63-5C90-4ED1-8F12-47DD40104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0484" y="4272042"/>
              <a:ext cx="1294819" cy="671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" name="ure">
              <a:extLst>
                <a:ext uri="{FF2B5EF4-FFF2-40B4-BE49-F238E27FC236}">
                  <a16:creationId xmlns:a16="http://schemas.microsoft.com/office/drawing/2014/main" id="{7EB15CCB-B148-4299-B2D0-CB9B9D4CBC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1894" y="225595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ure</a:t>
              </a:r>
            </a:p>
          </p:txBody>
        </p:sp>
      </p:grpSp>
      <p:grpSp>
        <p:nvGrpSpPr>
          <p:cNvPr id="175" name="er">
            <a:extLst>
              <a:ext uri="{FF2B5EF4-FFF2-40B4-BE49-F238E27FC236}">
                <a16:creationId xmlns:a16="http://schemas.microsoft.com/office/drawing/2014/main" id="{2BACB5C6-5F01-44B1-9ADC-6CCB9BECE739}"/>
              </a:ext>
            </a:extLst>
          </p:cNvPr>
          <p:cNvGrpSpPr>
            <a:grpSpLocks/>
          </p:cNvGrpSpPr>
          <p:nvPr/>
        </p:nvGrpSpPr>
        <p:grpSpPr bwMode="auto">
          <a:xfrm>
            <a:off x="3573463" y="2208213"/>
            <a:ext cx="1211262" cy="3011487"/>
            <a:chOff x="2269767" y="2243133"/>
            <a:chExt cx="1212191" cy="3011666"/>
          </a:xfrm>
        </p:grpSpPr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D2C25396-B632-4324-A47F-3609D00E7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185" y="3916342"/>
              <a:ext cx="585700" cy="13384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7" name="er">
              <a:extLst>
                <a:ext uri="{FF2B5EF4-FFF2-40B4-BE49-F238E27FC236}">
                  <a16:creationId xmlns:a16="http://schemas.microsoft.com/office/drawing/2014/main" id="{154AB01C-C549-4B69-A941-37F88A5893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9767" y="2243133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er</a:t>
              </a:r>
            </a:p>
          </p:txBody>
        </p:sp>
      </p:grpSp>
      <p:grpSp>
        <p:nvGrpSpPr>
          <p:cNvPr id="178" name="PLAY 1">
            <a:extLst>
              <a:ext uri="{FF2B5EF4-FFF2-40B4-BE49-F238E27FC236}">
                <a16:creationId xmlns:a16="http://schemas.microsoft.com/office/drawing/2014/main" id="{5B724E2E-6F90-475A-8DAB-46D5373DD179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C76DBE65-6E03-40BA-B5D4-82A33F513A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80" name="Isosceles Triangle 179">
              <a:extLst>
                <a:ext uri="{FF2B5EF4-FFF2-40B4-BE49-F238E27FC236}">
                  <a16:creationId xmlns:a16="http://schemas.microsoft.com/office/drawing/2014/main" id="{56890AAE-DC47-47C6-A55D-9CDCB93A2083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81" name="j">
            <a:extLst>
              <a:ext uri="{FF2B5EF4-FFF2-40B4-BE49-F238E27FC236}">
                <a16:creationId xmlns:a16="http://schemas.microsoft.com/office/drawing/2014/main" id="{CDA4F945-98FD-4281-8150-AC1FE3708970}"/>
              </a:ext>
            </a:extLst>
          </p:cNvPr>
          <p:cNvGrpSpPr>
            <a:grpSpLocks/>
          </p:cNvGrpSpPr>
          <p:nvPr/>
        </p:nvGrpSpPr>
        <p:grpSpPr bwMode="auto">
          <a:xfrm>
            <a:off x="3697288" y="2268538"/>
            <a:ext cx="881062" cy="3008312"/>
            <a:chOff x="775369" y="2193366"/>
            <a:chExt cx="881256" cy="3008993"/>
          </a:xfrm>
        </p:grpSpPr>
        <p:pic>
          <p:nvPicPr>
            <p:cNvPr id="182" name="jelly">
              <a:extLst>
                <a:ext uri="{FF2B5EF4-FFF2-40B4-BE49-F238E27FC236}">
                  <a16:creationId xmlns:a16="http://schemas.microsoft.com/office/drawing/2014/main" id="{18C00549-6F59-4ACB-B48C-07A984AD40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5369" y="3721421"/>
              <a:ext cx="881256" cy="1480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3" name="j">
              <a:extLst>
                <a:ext uri="{FF2B5EF4-FFF2-40B4-BE49-F238E27FC236}">
                  <a16:creationId xmlns:a16="http://schemas.microsoft.com/office/drawing/2014/main" id="{64BF1181-9AFA-40F9-AAA5-17BAE8DB12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charset="0"/>
                  <a:cs typeface="Tuffy-TTF" panose="020B060306010000000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j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</p:grpSp>
      <p:sp>
        <p:nvSpPr>
          <p:cNvPr id="185" name="background 2">
            <a:extLst>
              <a:ext uri="{FF2B5EF4-FFF2-40B4-BE49-F238E27FC236}">
                <a16:creationId xmlns:a16="http://schemas.microsoft.com/office/drawing/2014/main" id="{FC1B4B2D-392B-4323-8CDE-A686DBA90715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86" name="PLAY 2">
            <a:extLst>
              <a:ext uri="{FF2B5EF4-FFF2-40B4-BE49-F238E27FC236}">
                <a16:creationId xmlns:a16="http://schemas.microsoft.com/office/drawing/2014/main" id="{313350DE-EDE6-40AB-B766-3315E3D1BAD2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87" name="Oval 186">
              <a:extLst>
                <a:ext uri="{FF2B5EF4-FFF2-40B4-BE49-F238E27FC236}">
                  <a16:creationId xmlns:a16="http://schemas.microsoft.com/office/drawing/2014/main" id="{AAE40DDE-ABC3-41A7-96E7-D71A1EA3A1D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88" name="Isosceles Triangle 187">
              <a:extLst>
                <a:ext uri="{FF2B5EF4-FFF2-40B4-BE49-F238E27FC236}">
                  <a16:creationId xmlns:a16="http://schemas.microsoft.com/office/drawing/2014/main" id="{7F7B3832-B780-4A29-B8A0-3E4DC06CD9A7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89" name="said">
            <a:extLst>
              <a:ext uri="{FF2B5EF4-FFF2-40B4-BE49-F238E27FC236}">
                <a16:creationId xmlns:a16="http://schemas.microsoft.com/office/drawing/2014/main" id="{C765E8AF-150B-48E7-B1DA-0663F1349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163" y="3305175"/>
            <a:ext cx="19748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190" name="so">
            <a:extLst>
              <a:ext uri="{FF2B5EF4-FFF2-40B4-BE49-F238E27FC236}">
                <a16:creationId xmlns:a16="http://schemas.microsoft.com/office/drawing/2014/main" id="{2AAE0BAE-402E-411D-9168-928E5C611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5100" y="3292475"/>
            <a:ext cx="13382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191" name="have">
            <a:extLst>
              <a:ext uri="{FF2B5EF4-FFF2-40B4-BE49-F238E27FC236}">
                <a16:creationId xmlns:a16="http://schemas.microsoft.com/office/drawing/2014/main" id="{002B8A84-D91A-4CD8-A231-C4417D9590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850" y="3298825"/>
            <a:ext cx="20367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192" name="like">
            <a:extLst>
              <a:ext uri="{FF2B5EF4-FFF2-40B4-BE49-F238E27FC236}">
                <a16:creationId xmlns:a16="http://schemas.microsoft.com/office/drawing/2014/main" id="{632D26F3-0CF5-49B3-9B9D-CE1EFD777D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925" y="3313113"/>
            <a:ext cx="15986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193" name="come">
            <a:extLst>
              <a:ext uri="{FF2B5EF4-FFF2-40B4-BE49-F238E27FC236}">
                <a16:creationId xmlns:a16="http://schemas.microsoft.com/office/drawing/2014/main" id="{791844C7-6924-4BE2-8224-4FCF2A26FC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6313" y="3302000"/>
            <a:ext cx="2170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194" name="some">
            <a:extLst>
              <a:ext uri="{FF2B5EF4-FFF2-40B4-BE49-F238E27FC236}">
                <a16:creationId xmlns:a16="http://schemas.microsoft.com/office/drawing/2014/main" id="{DD8B40BF-DDD4-4DAA-9ABB-08898EA22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413" y="3319463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195" name="were">
            <a:extLst>
              <a:ext uri="{FF2B5EF4-FFF2-40B4-BE49-F238E27FC236}">
                <a16:creationId xmlns:a16="http://schemas.microsoft.com/office/drawing/2014/main" id="{309D0028-FA67-427A-B6A5-C8223227B6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413" y="3271838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were</a:t>
            </a:r>
          </a:p>
        </p:txBody>
      </p:sp>
      <p:sp>
        <p:nvSpPr>
          <p:cNvPr id="196" name="there">
            <a:extLst>
              <a:ext uri="{FF2B5EF4-FFF2-40B4-BE49-F238E27FC236}">
                <a16:creationId xmlns:a16="http://schemas.microsoft.com/office/drawing/2014/main" id="{2496DB21-F924-40EB-AA3D-7B2D326F87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013" y="3235325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there</a:t>
            </a:r>
          </a:p>
        </p:txBody>
      </p:sp>
      <p:sp>
        <p:nvSpPr>
          <p:cNvPr id="197" name="little">
            <a:extLst>
              <a:ext uri="{FF2B5EF4-FFF2-40B4-BE49-F238E27FC236}">
                <a16:creationId xmlns:a16="http://schemas.microsoft.com/office/drawing/2014/main" id="{66DC9E86-4FE7-4659-BC63-6A0D29332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0913" y="3294063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little</a:t>
            </a:r>
          </a:p>
        </p:txBody>
      </p:sp>
      <p:sp>
        <p:nvSpPr>
          <p:cNvPr id="198" name="one">
            <a:extLst>
              <a:ext uri="{FF2B5EF4-FFF2-40B4-BE49-F238E27FC236}">
                <a16:creationId xmlns:a16="http://schemas.microsoft.com/office/drawing/2014/main" id="{53E69E17-E062-470D-8FA8-A6CE98839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250" y="3259138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one</a:t>
            </a:r>
          </a:p>
        </p:txBody>
      </p:sp>
      <p:sp>
        <p:nvSpPr>
          <p:cNvPr id="199" name="do">
            <a:extLst>
              <a:ext uri="{FF2B5EF4-FFF2-40B4-BE49-F238E27FC236}">
                <a16:creationId xmlns:a16="http://schemas.microsoft.com/office/drawing/2014/main" id="{C78F3F8C-C1AB-486F-BF18-C76613DB4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2338" y="3259138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do</a:t>
            </a:r>
          </a:p>
        </p:txBody>
      </p:sp>
      <p:sp>
        <p:nvSpPr>
          <p:cNvPr id="200" name="when">
            <a:extLst>
              <a:ext uri="{FF2B5EF4-FFF2-40B4-BE49-F238E27FC236}">
                <a16:creationId xmlns:a16="http://schemas.microsoft.com/office/drawing/2014/main" id="{AE1A7017-EF4B-4C30-97D0-B12358FAA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2650" y="3273425"/>
            <a:ext cx="2311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when</a:t>
            </a:r>
          </a:p>
        </p:txBody>
      </p:sp>
      <p:sp>
        <p:nvSpPr>
          <p:cNvPr id="201" name="out">
            <a:extLst>
              <a:ext uri="{FF2B5EF4-FFF2-40B4-BE49-F238E27FC236}">
                <a16:creationId xmlns:a16="http://schemas.microsoft.com/office/drawing/2014/main" id="{24105D81-3668-422D-89BC-B988A81E85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250" y="3257550"/>
            <a:ext cx="21796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out</a:t>
            </a:r>
          </a:p>
        </p:txBody>
      </p:sp>
      <p:sp>
        <p:nvSpPr>
          <p:cNvPr id="202" name="what">
            <a:extLst>
              <a:ext uri="{FF2B5EF4-FFF2-40B4-BE49-F238E27FC236}">
                <a16:creationId xmlns:a16="http://schemas.microsoft.com/office/drawing/2014/main" id="{A8263FCB-8172-42E0-A274-3FE768F4A6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7900" y="3282950"/>
            <a:ext cx="21796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charset="0"/>
                <a:cs typeface="Tuffy-TTF" panose="020B060306010000000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what</a:t>
            </a:r>
          </a:p>
        </p:txBody>
      </p:sp>
    </p:spTree>
    <p:extLst>
      <p:ext uri="{BB962C8B-B14F-4D97-AF65-F5344CB8AC3E}">
        <p14:creationId xmlns:p14="http://schemas.microsoft.com/office/powerpoint/2010/main" val="63024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25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27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75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825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25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3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375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575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6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85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925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125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475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4675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7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95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25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225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3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5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775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8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605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125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6325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4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60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675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6875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95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7150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7225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0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500"/>
                            </p:stCondLst>
                            <p:childTnLst>
                              <p:par>
                                <p:cTn id="2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60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7500"/>
                            </p:stCondLst>
                            <p:childTnLst>
                              <p:par>
                                <p:cTn id="2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800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9500"/>
                            </p:stCondLst>
                            <p:childTnLst>
                              <p:par>
                                <p:cTn id="2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1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5500"/>
                            </p:stCondLst>
                            <p:childTnLst>
                              <p:par>
                                <p:cTn id="2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1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1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19500"/>
                            </p:stCondLst>
                            <p:childTnLst>
                              <p:par>
                                <p:cTn id="2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1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1500"/>
                            </p:stCondLst>
                            <p:childTnLst>
                              <p:par>
                                <p:cTn id="2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1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23500"/>
                            </p:stCondLst>
                            <p:childTnLst>
                              <p:par>
                                <p:cTn id="2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1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25500"/>
                            </p:stCondLst>
                            <p:childTnLst>
                              <p:par>
                                <p:cTn id="3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26000"/>
                            </p:stCondLst>
                            <p:childTnLst>
                              <p:par>
                                <p:cTn id="3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1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27500"/>
                            </p:stCondLst>
                            <p:childTnLst>
                              <p:par>
                                <p:cTn id="3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</p:childTnLst>
        </p:cTn>
      </p:par>
    </p:tnLst>
    <p:bldLst>
      <p:bldP spid="189" grpId="0"/>
      <p:bldP spid="189" grpId="1"/>
      <p:bldP spid="190" grpId="0"/>
      <p:bldP spid="190" grpId="1"/>
      <p:bldP spid="191" grpId="0"/>
      <p:bldP spid="191" grpId="1"/>
      <p:bldP spid="192" grpId="0"/>
      <p:bldP spid="192" grpId="1"/>
      <p:bldP spid="193" grpId="0"/>
      <p:bldP spid="193" grpId="1"/>
      <p:bldP spid="194" grpId="0"/>
      <p:bldP spid="194" grpId="1"/>
      <p:bldP spid="195" grpId="0"/>
      <p:bldP spid="195" grpId="1"/>
      <p:bldP spid="196" grpId="0"/>
      <p:bldP spid="196" grpId="1"/>
      <p:bldP spid="197" grpId="0"/>
      <p:bldP spid="197" grpId="1"/>
      <p:bldP spid="198" grpId="0"/>
      <p:bldP spid="198" grpId="1"/>
      <p:bldP spid="199" grpId="0"/>
      <p:bldP spid="199" grpId="1"/>
      <p:bldP spid="200" grpId="0"/>
      <p:bldP spid="200" grpId="1"/>
      <p:bldP spid="201" grpId="0"/>
      <p:bldP spid="201" grpId="1"/>
      <p:bldP spid="202" grpId="0"/>
      <p:bldP spid="20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D1832BA-6256-4A62-BE13-C53B38F498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148" y="2060013"/>
            <a:ext cx="1310902" cy="4034117"/>
          </a:xfrm>
          <a:prstGeom prst="rect">
            <a:avLst/>
          </a:prstGeom>
        </p:spPr>
      </p:pic>
      <p:sp>
        <p:nvSpPr>
          <p:cNvPr id="6" name="Speech Bubble">
            <a:extLst>
              <a:ext uri="{FF2B5EF4-FFF2-40B4-BE49-F238E27FC236}">
                <a16:creationId xmlns:a16="http://schemas.microsoft.com/office/drawing/2014/main" id="{349251FA-FED6-4DA0-A53B-B86D11F39C42}"/>
              </a:ext>
            </a:extLst>
          </p:cNvPr>
          <p:cNvSpPr/>
          <p:nvPr/>
        </p:nvSpPr>
        <p:spPr>
          <a:xfrm>
            <a:off x="755576" y="908720"/>
            <a:ext cx="5112568" cy="1924839"/>
          </a:xfrm>
          <a:prstGeom prst="wedgeRoundRectCallout">
            <a:avLst>
              <a:gd name="adj1" fmla="val 71113"/>
              <a:gd name="adj2" fmla="val 4939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 we are learning to spell the tricky words</a:t>
            </a:r>
            <a:r>
              <a:rPr lang="en-GB" dirty="0">
                <a:solidFill>
                  <a:srgbClr val="FF0000"/>
                </a:solidFill>
                <a:latin typeface="Twinkl" pitchFamily="50" charset="0"/>
              </a:rPr>
              <a:t> my 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and</a:t>
            </a:r>
            <a:r>
              <a:rPr lang="en-GB" dirty="0">
                <a:solidFill>
                  <a:srgbClr val="FF0000"/>
                </a:solidFill>
                <a:latin typeface="Twinkl" pitchFamily="50" charset="0"/>
              </a:rPr>
              <a:t> her.</a:t>
            </a:r>
          </a:p>
        </p:txBody>
      </p:sp>
      <p:sp>
        <p:nvSpPr>
          <p:cNvPr id="7" name="Speech Bubble">
            <a:extLst>
              <a:ext uri="{FF2B5EF4-FFF2-40B4-BE49-F238E27FC236}">
                <a16:creationId xmlns:a16="http://schemas.microsoft.com/office/drawing/2014/main" id="{0E408582-9081-442F-8021-7D428C882151}"/>
              </a:ext>
            </a:extLst>
          </p:cNvPr>
          <p:cNvSpPr/>
          <p:nvPr/>
        </p:nvSpPr>
        <p:spPr>
          <a:xfrm>
            <a:off x="755576" y="4077072"/>
            <a:ext cx="5846216" cy="1152128"/>
          </a:xfrm>
          <a:prstGeom prst="wedgeRoundRectCallout">
            <a:avLst>
              <a:gd name="adj1" fmla="val 55214"/>
              <a:gd name="adj2" fmla="val -14461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Watch the magic pencil write the words.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join in?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05DC1AA-69A5-4689-8D5C-F3CABF16849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C061931-F15F-4A17-8DDB-65384EACC60A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68813EF-7293-40AD-8A81-CBCF9ED85DE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524F06C9-AFB5-4FC6-B848-220CF62A1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05898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F8F9CDA-4858-4806-BFFC-329B80621C41}"/>
              </a:ext>
            </a:extLst>
          </p:cNvPr>
          <p:cNvSpPr/>
          <p:nvPr/>
        </p:nvSpPr>
        <p:spPr>
          <a:xfrm>
            <a:off x="4647318" y="1844824"/>
            <a:ext cx="136768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y</a:t>
            </a:r>
            <a:endParaRPr lang="en-GB" sz="166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A22D1F4-779B-4B84-9E8E-7DAB42B94F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245" y="2382278"/>
            <a:ext cx="710150" cy="707937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36C8512E-6D9E-4CED-8860-36767BEA44D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F7034EE8-3C88-4C69-9788-CEB9AADA8A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BFE0E5D-F02B-4EB8-B9E6-69C11937383D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FF84C5BF-48AE-4524-BB31-9805F11025A7}"/>
              </a:ext>
            </a:extLst>
          </p:cNvPr>
          <p:cNvSpPr/>
          <p:nvPr/>
        </p:nvSpPr>
        <p:spPr>
          <a:xfrm>
            <a:off x="2771800" y="1844824"/>
            <a:ext cx="1989647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</a:t>
            </a:r>
            <a:endParaRPr lang="en-GB" sz="166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AC1FE79-E2E0-431A-B45B-629B4E3D2A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25" y="2370263"/>
            <a:ext cx="710150" cy="707937"/>
          </a:xfrm>
          <a:prstGeom prst="rect">
            <a:avLst/>
          </a:prstGeom>
        </p:spPr>
      </p:pic>
      <p:grpSp>
        <p:nvGrpSpPr>
          <p:cNvPr id="25" name="Write Action">
            <a:extLst>
              <a:ext uri="{FF2B5EF4-FFF2-40B4-BE49-F238E27FC236}">
                <a16:creationId xmlns:a16="http://schemas.microsoft.com/office/drawing/2014/main" id="{8E7894FB-45F8-4F6E-84ED-BAAB5B866C14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26" name="Write action">
              <a:extLst>
                <a:ext uri="{FF2B5EF4-FFF2-40B4-BE49-F238E27FC236}">
                  <a16:creationId xmlns:a16="http://schemas.microsoft.com/office/drawing/2014/main" id="{F24F146C-A66B-4C25-A425-0FFB8C1E6A18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28" name="Rectangle: Rounded Corners 12">
                <a:extLst>
                  <a:ext uri="{FF2B5EF4-FFF2-40B4-BE49-F238E27FC236}">
                    <a16:creationId xmlns:a16="http://schemas.microsoft.com/office/drawing/2014/main" id="{868AD37D-0AB8-4BEE-AC35-9A158E795729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00963E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1CF56AFD-22BE-47D1-96C1-589971B8D28D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D96CB4C-327B-4BD5-A774-0CEDBC2B54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grpSp>
        <p:nvGrpSpPr>
          <p:cNvPr id="13" name="Kit's teachings">
            <a:extLst>
              <a:ext uri="{FF2B5EF4-FFF2-40B4-BE49-F238E27FC236}">
                <a16:creationId xmlns:a16="http://schemas.microsoft.com/office/drawing/2014/main" id="{B31BBDF4-538D-4D1C-ADA0-368F1010220C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4" name="Rectangle: Rounded Corners 9">
              <a:extLst>
                <a:ext uri="{FF2B5EF4-FFF2-40B4-BE49-F238E27FC236}">
                  <a16:creationId xmlns:a16="http://schemas.microsoft.com/office/drawing/2014/main" id="{560CEACA-4D0C-4481-BB13-6F5A3C4E5BF2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B1C875C-5165-4F5D-B5ED-6ADFA9AC72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6" name="Kit's teaching bubble">
            <a:extLst>
              <a:ext uri="{FF2B5EF4-FFF2-40B4-BE49-F238E27FC236}">
                <a16:creationId xmlns:a16="http://schemas.microsoft.com/office/drawing/2014/main" id="{DF3807F0-B4AB-4F3C-94CF-6141DBCAD128}"/>
              </a:ext>
            </a:extLst>
          </p:cNvPr>
          <p:cNvSpPr/>
          <p:nvPr/>
        </p:nvSpPr>
        <p:spPr>
          <a:xfrm>
            <a:off x="899592" y="3836628"/>
            <a:ext cx="4608512" cy="1140544"/>
          </a:xfrm>
          <a:prstGeom prst="wedgeRoundRectCallout">
            <a:avLst>
              <a:gd name="adj1" fmla="val -38644"/>
              <a:gd name="adj2" fmla="val 111365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It can help to spell out tricky words using the letter names to remind children that tricky words can’t be sounded out.</a:t>
            </a:r>
          </a:p>
        </p:txBody>
      </p:sp>
      <p:sp>
        <p:nvSpPr>
          <p:cNvPr id="17" name="Close bubble">
            <a:extLst>
              <a:ext uri="{FF2B5EF4-FFF2-40B4-BE49-F238E27FC236}">
                <a16:creationId xmlns:a16="http://schemas.microsoft.com/office/drawing/2014/main" id="{35F687BA-A009-40AE-A999-F3187AC93E8A}"/>
              </a:ext>
            </a:extLst>
          </p:cNvPr>
          <p:cNvSpPr/>
          <p:nvPr/>
        </p:nvSpPr>
        <p:spPr>
          <a:xfrm>
            <a:off x="5363716" y="3777259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sp>
        <p:nvSpPr>
          <p:cNvPr id="31" name="Speech Bubble">
            <a:extLst>
              <a:ext uri="{FF2B5EF4-FFF2-40B4-BE49-F238E27FC236}">
                <a16:creationId xmlns:a16="http://schemas.microsoft.com/office/drawing/2014/main" id="{F2DB1A42-ADC2-4FBA-BC2D-C3FC8B0BF6D6}"/>
              </a:ext>
            </a:extLst>
          </p:cNvPr>
          <p:cNvSpPr/>
          <p:nvPr/>
        </p:nvSpPr>
        <p:spPr>
          <a:xfrm>
            <a:off x="1115616" y="836613"/>
            <a:ext cx="7126683" cy="752475"/>
          </a:xfrm>
          <a:prstGeom prst="wedgeRoundRectCallout">
            <a:avLst>
              <a:gd name="adj1" fmla="val 38990"/>
              <a:gd name="adj2" fmla="val 10157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Now, let’s write them with the magic pencil.</a:t>
            </a:r>
          </a:p>
        </p:txBody>
      </p:sp>
    </p:spTree>
    <p:extLst>
      <p:ext uri="{BB962C8B-B14F-4D97-AF65-F5344CB8AC3E}">
        <p14:creationId xmlns:p14="http://schemas.microsoft.com/office/powerpoint/2010/main" val="216637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-0.00087 0.11621 L 0.00851 0.02523 C 0.00938 0.02361 0.01025 0.02199 0.01094 0.02014 C 0.01198 0.01759 0.01059 0.01621 0.01424 0.01459 L 0.01702 0.0132 C 0.01893 0.01065 0.01702 0.01297 0.01945 0.01134 C 0.01997 0.01088 0.02031 0.01042 0.02084 0.00996 C 0.02136 0.00972 0.02188 0.00972 0.02222 0.00949 C 0.02327 0.00857 0.02396 0.00741 0.02518 0.00695 C 0.02604 0.00648 0.02709 0.00625 0.02795 0.00556 C 0.02847 0.00509 0.02882 0.00463 0.02934 0.0044 C 0.03021 0.00371 0.03229 0.00301 0.03229 0.00324 C 0.03455 0.00116 0.03316 0.00209 0.03646 0.00047 L 0.03924 -0.00069 L 0.04028 -0.00069 L 0.04028 -0.00046 C 0.04167 -0.00092 0.04306 -0.00116 0.04462 -0.00139 C 0.04549 -0.00162 0.04636 -0.00185 0.0474 -0.00185 C 0.05 -0.00185 0.05278 -0.00162 0.05538 -0.00139 C 0.05938 0.00047 0.05747 -0.00092 0.06111 0.00255 L 0.0625 0.00371 C 0.06268 0.0044 0.06268 0.00509 0.06302 0.00556 L 0.06441 0.00741 L 0.06545 0.11829 L 0.07622 0.02084 C 0.07726 0.01922 0.07813 0.01759 0.07917 0.01644 C 0.08004 0.01528 0.08108 0.01459 0.08195 0.01389 C 0.08386 0.01227 0.08281 0.01273 0.08472 0.01204 C 0.08698 0.00903 0.08438 0.01204 0.08716 0.00996 C 0.09028 0.00764 0.09011 0.00672 0.09375 0.00509 L 0.0967 0.00371 L 0.09809 0.00301 C 0.1 0.0007 0.09827 0.00232 0.10226 0.00116 C 0.10521 0.00047 0.10209 0.00047 0.10573 -2.22222E-6 C 0.10747 -0.00046 0.1092 -0.00046 0.11094 -0.00069 C 0.11216 -0.00116 0.11545 -0.00185 0.1165 -0.00185 C 0.11702 -0.00185 0.11754 -0.00162 0.11806 -0.00139 C 0.11858 -0.00116 0.11927 -0.00092 0.11979 -0.00069 C 0.12084 0.00023 0.12188 0.0007 0.12275 0.00185 C 0.12309 0.00232 0.12344 0.00255 0.12361 0.00301 C 0.12483 0.00509 0.1257 0.00718 0.12656 0.00949 C 0.12674 0.00996 0.12674 0.01065 0.12691 0.01134 C 0.12726 0.01667 0.12709 0.01806 0.12795 0.02199 C 0.1283 0.02338 0.12882 0.02593 0.12882 0.02616 C 0.12917 0.02963 0.12934 0.03241 0.12986 0.03588 C 0.13004 0.03704 0.13021 0.03797 0.13021 0.03912 L 0.12986 0.05625 L 0.12882 0.10116 C 0.12882 0.10139 0.12934 0.10972 0.13021 0.11065 C 0.13073 0.11111 0.13125 0.11134 0.13177 0.11181 C 0.13247 0.11273 0.1342 0.11551 0.13559 0.11621 C 0.13629 0.11667 0.13716 0.11667 0.13785 0.1169 C 0.1408 0.11667 0.14393 0.11667 0.14688 0.11621 C 0.14792 0.11621 0.14913 0.11551 0.15018 0.11505 C 0.15278 0.11412 0.15139 0.11482 0.15313 0.11366 " pathEditMode="relative" rAng="0" ptsTypes="AAAAAAAAAAAAAAAAAAAAAAAAAAAAAAAAAAAAAAAAAAAAAAAAAAAAAAAA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0" presetClass="path" presetSubtype="0" accel="47407" decel="5185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2.5E-6 0.00024 C -0.00104 0.03866 -0.00087 0.01482 0.00625 0.09908 C 0.00677 0.10463 0.00885 0.10394 0.01319 0.10672 C 0.01406 0.10741 0.01475 0.1088 0.0158 0.10903 C 0.02361 0.10926 0.01979 0.10926 0.02673 0.10973 C 0.02673 0.11019 0.04045 0.11065 0.04357 0.1044 C 0.04427 0.10394 0.04409 0.10232 0.04427 0.10162 C 0.04444 0.09977 0.04531 0.09838 0.04583 0.09769 C 0.04705 0.09051 0.04531 0.09699 0.04878 0.09121 C 0.05087 0.0882 0.05 0.0882 0.05104 0.08426 C 0.05121 0.08311 0.05191 0.08195 0.05243 0.08056 C 0.05364 0.07454 0.0526 0.07824 0.05625 0.06991 L 0.05746 0.06621 C 0.0592 0.04723 0.05677 0.07061 0.05989 0.05695 C 0.06007 0.0551 0.06007 0.05301 0.06041 0.05139 C 0.06041 0.04908 0.06094 0.04584 0.06041 0.04283 C 0.06076 0.04074 0.06076 0.03843 0.06094 0.03635 C 0.06041 0.01667 0.05833 0.01181 0.06041 -0.00115 C 0.06024 -0.00254 0.06094 -0.00416 0.06128 -0.00486 C 0.06076 -0.00555 0.05972 -0.01134 0.05712 -0.00926 C 0.05607 -0.0081 0.05625 -0.00578 0.0559 -0.00416 L 0.05764 0.00232 L 0.05885 0.00556 C 0.06337 0.0382 0.06076 0.01574 0.06302 0.08079 C 0.06354 0.09769 0.06441 0.11482 0.06475 0.13172 C 0.06493 0.14098 0.06493 0.13959 0.06389 0.14537 C 0.06371 0.14862 0.06389 0.15093 0.06319 0.15394 C 0.06267 0.15718 0.06041 0.15857 0.05868 0.16112 C 0.05191 0.16991 0.06215 0.15903 0.05156 0.16991 C 0.05052 0.1713 0.04982 0.17199 0.04896 0.17223 C 0.04809 0.17292 0.04722 0.17338 0.04618 0.17385 C 0.04409 0.175 0.03975 0.17732 0.03975 0.17778 C 0.03125 0.17778 0.02257 0.18033 0.01441 0.17894 C 0.01128 0.17824 0.01076 0.17269 0.00781 0.17176 L 0.00382 0.17084 C 0.00139 0.16899 0.00121 0.16945 -0.00035 0.16574 C -0.00035 0.16528 -0.00035 0.16482 -0.00035 0.16459 " pathEditMode="relative" rAng="21300000" ptsTypes="AAAAAAAAAAAAAAAAAAAAAAAAAAAAAAAAAAAAAA">
                                      <p:cBhvr>
                                        <p:cTn id="39" dur="27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6536594E-7B4C-49A2-99CE-5FF51150DCD4}"/>
              </a:ext>
            </a:extLst>
          </p:cNvPr>
          <p:cNvSpPr/>
          <p:nvPr/>
        </p:nvSpPr>
        <p:spPr>
          <a:xfrm>
            <a:off x="4973564" y="2086975"/>
            <a:ext cx="1072730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r</a:t>
            </a:r>
            <a:endParaRPr lang="en-GB" sz="166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7D6A9C1-7F65-4C53-835A-55CCA4979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364380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A22D1F4-779B-4B84-9E8E-7DAB42B94F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144" y="2564904"/>
            <a:ext cx="710150" cy="707937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36C8512E-6D9E-4CED-8860-36767BEA44D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F7034EE8-3C88-4C69-9788-CEB9AADA8A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BFE0E5D-F02B-4EB8-B9E6-69C11937383D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3" name="Kit's teachings" hidden="1">
            <a:extLst>
              <a:ext uri="{FF2B5EF4-FFF2-40B4-BE49-F238E27FC236}">
                <a16:creationId xmlns:a16="http://schemas.microsoft.com/office/drawing/2014/main" id="{B31BBDF4-538D-4D1C-ADA0-368F1010220C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4" name="Rectangle: Rounded Corners 9">
              <a:extLst>
                <a:ext uri="{FF2B5EF4-FFF2-40B4-BE49-F238E27FC236}">
                  <a16:creationId xmlns:a16="http://schemas.microsoft.com/office/drawing/2014/main" id="{560CEACA-4D0C-4481-BB13-6F5A3C4E5BF2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B1C875C-5165-4F5D-B5ED-6ADFA9AC72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BF68DBCF-56A1-4859-BECD-5E8D638F180C}"/>
              </a:ext>
            </a:extLst>
          </p:cNvPr>
          <p:cNvSpPr/>
          <p:nvPr/>
        </p:nvSpPr>
        <p:spPr>
          <a:xfrm>
            <a:off x="2741107" y="2077420"/>
            <a:ext cx="1415772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</a:t>
            </a:r>
            <a:endParaRPr lang="en-GB" sz="16600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09ACF84-D8B7-46BE-8E31-2E8B376B6C08}"/>
              </a:ext>
            </a:extLst>
          </p:cNvPr>
          <p:cNvSpPr/>
          <p:nvPr/>
        </p:nvSpPr>
        <p:spPr>
          <a:xfrm>
            <a:off x="3989148" y="2067864"/>
            <a:ext cx="116570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</a:t>
            </a:r>
            <a:endParaRPr lang="en-GB" sz="16600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DB89E13-63C6-4ED0-BCC5-17CE460747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185" y="2978065"/>
            <a:ext cx="710150" cy="707937"/>
          </a:xfrm>
          <a:prstGeom prst="rect">
            <a:avLst/>
          </a:prstGeom>
        </p:spPr>
      </p:pic>
      <p:grpSp>
        <p:nvGrpSpPr>
          <p:cNvPr id="25" name="Write Action">
            <a:extLst>
              <a:ext uri="{FF2B5EF4-FFF2-40B4-BE49-F238E27FC236}">
                <a16:creationId xmlns:a16="http://schemas.microsoft.com/office/drawing/2014/main" id="{8E7894FB-45F8-4F6E-84ED-BAAB5B866C14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26" name="Write action">
              <a:extLst>
                <a:ext uri="{FF2B5EF4-FFF2-40B4-BE49-F238E27FC236}">
                  <a16:creationId xmlns:a16="http://schemas.microsoft.com/office/drawing/2014/main" id="{F24F146C-A66B-4C25-A425-0FFB8C1E6A18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28" name="Rectangle: Rounded Corners 12">
                <a:extLst>
                  <a:ext uri="{FF2B5EF4-FFF2-40B4-BE49-F238E27FC236}">
                    <a16:creationId xmlns:a16="http://schemas.microsoft.com/office/drawing/2014/main" id="{868AD37D-0AB8-4BEE-AC35-9A158E795729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00963E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1CF56AFD-22BE-47D1-96C1-589971B8D28D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D96CB4C-327B-4BD5-A774-0CEDBC2B544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5105B431-C262-4095-A6E5-7189215BF2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967" y="2013796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325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2.5E-6 1.11111E-6 C 2.5E-6 0.00046 -0.0007 1.11111E-6 -0.0007 1.11111E-6 C -0.00156 0.00092 -0.0007 0.0037 -0.00156 0.00995 C -0.00156 0.01134 -0.00191 0.01435 -0.00347 0.01667 C -0.00382 0.03009 -0.00382 0.07685 -0.00417 0.09954 C -0.00452 0.10764 -0.00486 0.13704 -0.00608 0.14907 C -0.00677 0.16204 -0.00504 0.1706 -0.00591 0.17685 C -0.00625 0.17986 -0.00781 0.18217 -0.00868 0.18611 C -0.00868 0.18657 -0.00972 0.18611 -0.00972 0.18935 C -0.0099 0.19282 -0.00886 0.20162 -0.00868 0.20162 C -0.00868 0.19954 -0.00868 0.18796 -0.00799 0.18796 C -0.00729 0.1838 -0.00799 0.18032 -0.00643 0.17755 C -0.00469 0.1669 -0.00643 0.15717 -0.00452 0.14768 C -0.00417 0.13935 -0.00278 0.13171 -0.00191 0.12222 C -0.00122 0.11829 0.0026 0.10324 0.00486 0.09861 C 0.00677 0.09699 0.0092 0.08889 0.01215 0.08495 C 0.01493 0.08356 0.01857 0.07685 0.02187 0.07685 C 0.025 0.07639 0.02725 0.07546 0.03021 0.07454 C 0.03437 0.07407 0.03663 0.07454 0.04271 0.07685 C 0.046 0.07824 0.05034 0.08079 0.0526 0.08217 C 0.05521 0.08495 0.0585 0.08542 0.05972 0.09514 C 0.06076 0.10555 0.05677 0.14236 0.05712 0.15393 L 0.05712 0.17268 C 0.05868 0.17986 0.05816 0.2 0.06284 0.20139 C 0.07309 0.2 0.07934 0.19861 0.08784 0.19467 " pathEditMode="relative" rAng="0" ptsTypes="AAAAAAAAAAAAAAAAAAAAAAAAA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-1.38889E-6 0.00023 C 0.00712 -0.00116 0.00156 -0.00023 0.00712 -0.00139 C 0.00816 -0.00162 0.0092 -0.00162 0.01042 -0.00208 C 0.01198 -0.00232 0.01354 -0.00255 0.01511 -0.00324 C 0.01597 -0.0037 0.01702 -0.0044 0.01788 -0.0044 L 0.0217 -0.00509 L 0.02604 -0.00694 C 0.02639 -0.00718 0.02691 -0.00764 0.02743 -0.00764 C 0.0283 -0.00787 0.03021 -0.00833 0.03125 -0.00903 C 0.0316 -0.00926 0.03212 -0.00995 0.03264 -0.01019 C 0.03316 -0.01065 0.03386 -0.01065 0.03455 -0.01088 C 0.0349 -0.01111 0.03542 -0.01134 0.03594 -0.01157 C 0.03681 -0.01227 0.03768 -0.01343 0.03872 -0.01389 C 0.03924 -0.01412 0.03976 -0.01435 0.04011 -0.01458 C 0.04445 -0.01782 0.04167 -0.01597 0.04445 -0.01898 C 0.04479 -0.01944 0.04549 -0.01991 0.04583 -0.02037 C 0.04653 -0.02107 0.04774 -0.02292 0.04774 -0.02269 C 0.04792 -0.02361 0.04792 -0.02454 0.04827 -0.02546 C 0.04983 -0.03032 0.04861 -0.02431 0.04965 -0.02917 C 0.05 -0.03079 0.05035 -0.03241 0.05052 -0.03426 C 0.05087 -0.03681 0.05104 -0.03935 0.05156 -0.0419 C 0.05156 -0.04236 0.05191 -0.04306 0.05208 -0.04375 C 0.05191 -0.04884 0.05191 -0.0537 0.05156 -0.0588 C 0.05139 -0.06019 0.05052 -0.06319 0.04965 -0.06458 C 0.04931 -0.06505 0.04861 -0.06528 0.04827 -0.06574 C 0.04774 -0.06644 0.0474 -0.06736 0.04688 -0.06759 C 0.04583 -0.06829 0.04497 -0.06852 0.04393 -0.06898 L 0.04115 -0.07014 C 0.04063 -0.07037 0.04011 -0.07083 0.03976 -0.07083 C 0.03438 -0.07176 0.03715 -0.0713 0.03125 -0.07199 C 0.02743 -0.07176 0.02396 -0.07199 0.02031 -0.07083 C 0.01979 -0.0706 0.01927 -0.07037 0.01893 -0.07014 C 0.01806 -0.06991 0.01736 -0.06991 0.01649 -0.06968 C 0.01528 -0.06921 0.01268 -0.06829 0.01268 -0.06806 C 0.01233 -0.06782 0.01215 -0.06736 0.01181 -0.06713 C 0.01094 -0.06644 0.00816 -0.06597 0.00747 -0.06574 C 0.00347 -0.06389 0.00833 -0.06644 0.00521 -0.06389 C 0.00469 -0.06366 0.00417 -0.06343 0.00365 -0.06319 C 0.0033 -0.06273 0.00278 -0.06227 0.00226 -0.06204 C 0.00174 -0.06157 0.00104 -0.06134 0.00035 -0.06065 C -0.00035 -0.05995 -0.00069 -0.0588 -0.00156 -0.0581 L -0.00295 -0.05694 C -0.00538 -0.05185 -0.00208 -0.0581 -0.00521 -0.0537 C -0.00607 -0.05278 -0.0066 -0.05069 -0.00712 -0.04931 C -0.00868 -0.04583 -0.00851 -0.0463 -0.01007 -0.04421 C -0.01024 -0.04259 -0.01076 -0.04097 -0.01094 -0.03935 C -0.01163 -0.0338 -0.01128 -0.03681 -0.0118 -0.03032 C -0.0118 -0.0169 -0.0118 -0.00347 -0.01146 0.00995 C -0.01128 0.01412 -0.01146 0.01829 -0.01042 0.02199 C -0.00989 0.02407 -0.00989 0.02431 -0.00955 0.02639 C -0.00937 0.02755 -0.0092 0.02847 -0.00903 0.02963 C -0.00885 0.03079 -0.00833 0.03218 -0.00816 0.03333 C -0.00798 0.03403 -0.00746 0.03819 -0.00712 0.03912 C -0.00694 0.03981 -0.0066 0.04028 -0.00625 0.04097 C -0.00607 0.04167 -0.0059 0.04236 -0.00573 0.04282 C -0.00521 0.04468 -0.00434 0.04653 -0.0033 0.04792 C -0.00295 0.04838 -0.00243 0.04861 -0.00191 0.04907 C -0.00156 0.04954 -0.00139 0.05023 -0.00104 0.05046 C 0.00052 0.05139 0.00208 0.05185 0.00365 0.05231 C 0.00504 0.05278 0.00573 0.05347 0.00712 0.0537 C 0.00868 0.05393 0.01059 0.05393 0.01233 0.05417 C 0.01268 0.0544 0.0132 0.05463 0.01372 0.05486 C 0.01493 0.05532 0.01754 0.05579 0.01893 0.05625 C 0.02153 0.05579 0.0224 0.05579 0.02448 0.05486 C 0.02552 0.0544 0.02639 0.0537 0.02743 0.0537 L 0.0316 0.05301 C 0.03386 0.05255 0.0382 0.05162 0.0382 0.05185 C 0.03906 0.05139 0.03976 0.05069 0.04063 0.05046 C 0.04167 0.05 0.04375 0.05 0.04497 0.04907 C 0.04618 0.04838 0.04948 0.04537 0.05018 0.04352 L 0.05052 0.04213 " pathEditMode="relative" rAng="0" ptsTypes="AAAAAAAAAAAAAAAAAAAAAAAAAAAAAAAAAAAAAAAAAAAAAAAAAAAAAAAAAAAAAAAAAAAAAAAA">
                                      <p:cBhvr>
                                        <p:cTn id="21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5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5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0023 L -0.00087 -4.44444E-6 C -0.00139 0.05301 -0.00087 0.03426 -0.00087 0.0544 C -0.00087 0.06019 -0.00139 0.0676 -0.00139 0.07153 C -0.00157 0.07547 -0.00105 0.0757 -0.00105 0.07755 C -0.00105 0.08473 -0.00122 0.11875 -0.00087 0.11575 C -0.00052 0.09098 -0.00018 0.0845 0.00069 0.0595 C 0.00173 0.04746 0.00069 0.04144 0.00173 0.03496 C 0.00243 0.03426 0.0059 0.02061 0.00677 0.02014 C 0.01961 0.0051 0.02829 0.00463 0.03576 0.00139 C 0.04132 0.00139 0.04722 -0.00046 0.05086 -0.00023 " pathEditMode="relative" rAng="0" ptsTypes="AAAAAAAAA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" y="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2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B38258D0-ECD8-4487-969F-75F17E7EA1C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B29ABA3-5979-4E6C-B8AF-EEFAB4028113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8976293-A527-4595-8B41-1EAB12015A1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2A0FF3D3-CD80-4F5E-ADA1-D04999253F54}"/>
              </a:ext>
            </a:extLst>
          </p:cNvPr>
          <p:cNvSpPr/>
          <p:nvPr/>
        </p:nvSpPr>
        <p:spPr>
          <a:xfrm>
            <a:off x="809000" y="935761"/>
            <a:ext cx="7516474" cy="126910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practising reading words that contain </a:t>
            </a: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consonant blends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B8B51D-64C2-4815-8987-B4C0F52294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573016"/>
            <a:ext cx="1431162" cy="25649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EA80A9A-5DA1-420C-B1C2-ADC361CB43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492896"/>
            <a:ext cx="1184465" cy="36450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DF3612-79E8-4443-ABC8-EA076E9B93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92896"/>
            <a:ext cx="117113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07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5EB38AE-0BC2-4222-A101-927C4AB55F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4" t="15427" r="7384"/>
          <a:stretch/>
        </p:blipFill>
        <p:spPr>
          <a:xfrm>
            <a:off x="397188" y="475488"/>
            <a:ext cx="8349622" cy="5929551"/>
          </a:xfrm>
          <a:prstGeom prst="roundRect">
            <a:avLst>
              <a:gd name="adj" fmla="val 5699"/>
            </a:avLst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6DE052E-69B0-4619-897D-EAE862F74C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758967"/>
            <a:ext cx="6108296" cy="350600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36EE3B6-D8B2-477E-B0BC-694B2F06B4C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3927B50-A810-4198-9209-33100E5F0067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EC2E7C6-75B8-4D95-B15D-31957AC2B924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Rounded Rectangle 11">
            <a:extLst>
              <a:ext uri="{FF2B5EF4-FFF2-40B4-BE49-F238E27FC236}">
                <a16:creationId xmlns:a16="http://schemas.microsoft.com/office/drawing/2014/main" id="{273473B2-9F91-40C5-B008-2259C1269F36}"/>
              </a:ext>
            </a:extLst>
          </p:cNvPr>
          <p:cNvSpPr/>
          <p:nvPr/>
        </p:nvSpPr>
        <p:spPr>
          <a:xfrm>
            <a:off x="611560" y="4869160"/>
            <a:ext cx="7920880" cy="1368152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Kit, Sam and Mum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were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the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library reading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some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story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b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ks all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about great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ms at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sea. “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There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are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some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very exciting stories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is b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US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427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0BE49C2B-D7B9-41D1-B093-98C287BDCE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4" t="15427" r="7384"/>
          <a:stretch/>
        </p:blipFill>
        <p:spPr>
          <a:xfrm>
            <a:off x="397188" y="475488"/>
            <a:ext cx="8349622" cy="5929551"/>
          </a:xfrm>
          <a:prstGeom prst="roundRect">
            <a:avLst>
              <a:gd name="adj" fmla="val 5699"/>
            </a:avLst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36EE3B6-D8B2-477E-B0BC-694B2F06B4C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33927B50-A810-4198-9209-33100E5F0067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EC2E7C6-75B8-4D95-B15D-31957AC2B924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C59A885-DAF0-4EF6-AF0F-707069FFE7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826" y="1759644"/>
            <a:ext cx="6107117" cy="3505328"/>
          </a:xfrm>
          <a:prstGeom prst="rect">
            <a:avLst/>
          </a:prstGeom>
        </p:spPr>
      </p:pic>
      <p:sp>
        <p:nvSpPr>
          <p:cNvPr id="9" name="Rounded Rectangle 11">
            <a:extLst>
              <a:ext uri="{FF2B5EF4-FFF2-40B4-BE49-F238E27FC236}">
                <a16:creationId xmlns:a16="http://schemas.microsoft.com/office/drawing/2014/main" id="{273473B2-9F91-40C5-B008-2259C1269F36}"/>
              </a:ext>
            </a:extLst>
          </p:cNvPr>
          <p:cNvSpPr/>
          <p:nvPr/>
        </p:nvSpPr>
        <p:spPr>
          <a:xfrm>
            <a:off x="611560" y="4581128"/>
            <a:ext cx="7920880" cy="1656184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Sam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There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is an int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esti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story here about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girl pirate who survived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bei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 shipwrecked by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 st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She got to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live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on a fantastic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island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a </a:t>
            </a:r>
            <a:br>
              <a:rPr lang="en-US" sz="2400" dirty="0">
                <a:solidFill>
                  <a:srgbClr val="7030A0"/>
                </a:solidFill>
                <a:latin typeface="Twinkl" pitchFamily="50" charset="0"/>
              </a:rPr>
            </a:b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whole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y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ear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!”</a:t>
            </a:r>
            <a:endParaRPr lang="en-GB" sz="2400" dirty="0">
              <a:solidFill>
                <a:prstClr val="black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579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0AC243DE-65A6-4EE1-B4D5-EFB927598D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4" t="15427" r="7384"/>
          <a:stretch/>
        </p:blipFill>
        <p:spPr>
          <a:xfrm>
            <a:off x="397188" y="475488"/>
            <a:ext cx="8349622" cy="5929551"/>
          </a:xfrm>
          <a:prstGeom prst="roundRect">
            <a:avLst>
              <a:gd name="adj" fmla="val 5699"/>
            </a:avLst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4F156E3-FBBF-44AA-8FE2-021768A1BAA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C80C3BC-FF5A-4BD1-991A-3CDC3A30B50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3B8CC8D-F26E-4419-94B3-63F31D7E6F7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B317097A-BF30-405A-A50B-98D989BF6E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075" y="1758944"/>
            <a:ext cx="1581296" cy="305864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1DC1FAE-E4FF-4B32-8B94-C721E8485C7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54945"/>
            <a:ext cx="7557536" cy="5344051"/>
          </a:xfrm>
          <a:prstGeom prst="rect">
            <a:avLst/>
          </a:prstGeom>
        </p:spPr>
      </p:pic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15DED897-CACF-4545-BCE3-526C31F6BD3A}"/>
              </a:ext>
            </a:extLst>
          </p:cNvPr>
          <p:cNvSpPr/>
          <p:nvPr/>
        </p:nvSpPr>
        <p:spPr>
          <a:xfrm>
            <a:off x="611560" y="4653136"/>
            <a:ext cx="7920880" cy="158417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ink I’d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like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to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live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on a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pirate island,”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</a:t>
            </a: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That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gives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me an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idea,” whispered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Sam.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Let’s get the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magic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b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!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It’s in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my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bag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 Make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sure Mum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doesn’t </a:t>
            </a:r>
            <a:br>
              <a:rPr lang="en-US" sz="24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see it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.”</a:t>
            </a:r>
            <a:endParaRPr lang="en-GB" sz="2400" dirty="0">
              <a:solidFill>
                <a:prstClr val="black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921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54C6C28-AC5A-4236-9DC5-AA78D261D02A}"/>
              </a:ext>
            </a:extLst>
          </p:cNvPr>
          <p:cNvSpPr/>
          <p:nvPr/>
        </p:nvSpPr>
        <p:spPr>
          <a:xfrm>
            <a:off x="629145" y="664469"/>
            <a:ext cx="7920880" cy="1308301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prstClr val="black"/>
                </a:solidFill>
                <a:latin typeface="Twinkl" pitchFamily="50" charset="0"/>
              </a:rPr>
              <a:t>The Magic Book is taking Kit and Sam to Pirate Island. They can see letters on boats in the distance. Can you read the consonant blends as they sail past?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16283F-08EA-425E-9EB6-90520C2CEA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6549"/>
            <a:ext cx="8352928" cy="3393233"/>
          </a:xfrm>
          <a:prstGeom prst="round2SameRect">
            <a:avLst>
              <a:gd name="adj1" fmla="val 1686"/>
              <a:gd name="adj2" fmla="val 9291"/>
            </a:avLst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CEA0701-3194-43E4-8620-288D776430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900" y="1772816"/>
            <a:ext cx="6372200" cy="4505881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4F156E3-FBBF-44AA-8FE2-021768A1BAA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C80C3BC-FF5A-4BD1-991A-3CDC3A30B50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3B8CC8D-F26E-4419-94B3-63F31D7E6F7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0952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A6AA553-8A10-45F4-BB4F-08F37B26DA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96549"/>
            <a:ext cx="8352928" cy="3393233"/>
          </a:xfrm>
          <a:prstGeom prst="round2SameRect">
            <a:avLst>
              <a:gd name="adj1" fmla="val 1686"/>
              <a:gd name="adj2" fmla="val 9291"/>
            </a:avLst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DD65EE7C-D48C-4D4E-8D26-16F1E05563B9}"/>
              </a:ext>
            </a:extLst>
          </p:cNvPr>
          <p:cNvGrpSpPr/>
          <p:nvPr/>
        </p:nvGrpSpPr>
        <p:grpSpPr>
          <a:xfrm>
            <a:off x="-4792346" y="227397"/>
            <a:ext cx="3307909" cy="3999163"/>
            <a:chOff x="-4352533" y="149865"/>
            <a:chExt cx="3307909" cy="4018631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7246794-5EB0-43E3-91BB-B30EE20A4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52533" y="149865"/>
              <a:ext cx="3307909" cy="4018631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16F60A53-2E84-4C14-A100-28F6B31A6375}"/>
                </a:ext>
              </a:extLst>
            </p:cNvPr>
            <p:cNvSpPr txBox="1"/>
            <p:nvPr/>
          </p:nvSpPr>
          <p:spPr>
            <a:xfrm>
              <a:off x="-3410018" y="2000536"/>
              <a:ext cx="781218" cy="788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err="1"/>
                <a:t>fl</a:t>
              </a:r>
              <a:endParaRPr lang="en-GB" sz="44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96008A6-4DE4-412A-9326-56CA88CEA14C}"/>
              </a:ext>
            </a:extLst>
          </p:cNvPr>
          <p:cNvGrpSpPr/>
          <p:nvPr/>
        </p:nvGrpSpPr>
        <p:grpSpPr>
          <a:xfrm>
            <a:off x="-4796375" y="227397"/>
            <a:ext cx="3301920" cy="4011355"/>
            <a:chOff x="-4346544" y="152132"/>
            <a:chExt cx="3301920" cy="4011355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AFF1B969-3D88-42BA-B3B1-52B7A779256A}"/>
                </a:ext>
              </a:extLst>
            </p:cNvPr>
            <p:cNvGrpSpPr/>
            <p:nvPr/>
          </p:nvGrpSpPr>
          <p:grpSpPr>
            <a:xfrm>
              <a:off x="-4346544" y="152132"/>
              <a:ext cx="3301920" cy="4011355"/>
              <a:chOff x="-2815999" y="-801399"/>
              <a:chExt cx="3960440" cy="4811361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202CAF-BA14-4F68-A663-783F917F3BB4}"/>
                  </a:ext>
                </a:extLst>
              </p:cNvPr>
              <p:cNvSpPr txBox="1"/>
              <p:nvPr/>
            </p:nvSpPr>
            <p:spPr>
              <a:xfrm>
                <a:off x="-1692696" y="1232848"/>
                <a:ext cx="937021" cy="9460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 err="1"/>
                  <a:t>cr</a:t>
                </a:r>
                <a:endParaRPr lang="en-GB" sz="4400" dirty="0"/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87395C38-E6B8-45B6-BF9A-C7779759D2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815999" y="-801399"/>
                <a:ext cx="3960440" cy="4811361"/>
              </a:xfrm>
              <a:prstGeom prst="rect">
                <a:avLst/>
              </a:prstGeom>
            </p:spPr>
          </p:pic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AB03DD4-4FCC-4C0B-86F3-C0201457D6AE}"/>
                </a:ext>
              </a:extLst>
            </p:cNvPr>
            <p:cNvSpPr txBox="1"/>
            <p:nvPr/>
          </p:nvSpPr>
          <p:spPr>
            <a:xfrm>
              <a:off x="-2245550" y="1823752"/>
              <a:ext cx="78121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err="1"/>
                <a:t>cr</a:t>
              </a:r>
              <a:endParaRPr lang="en-GB" sz="5400" dirty="0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D246ECF-4086-4278-B125-2B41C70567D3}"/>
              </a:ext>
            </a:extLst>
          </p:cNvPr>
          <p:cNvGrpSpPr/>
          <p:nvPr/>
        </p:nvGrpSpPr>
        <p:grpSpPr>
          <a:xfrm>
            <a:off x="-4786357" y="215205"/>
            <a:ext cx="3301920" cy="4011355"/>
            <a:chOff x="-4346544" y="152132"/>
            <a:chExt cx="3301920" cy="4011355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4F0F33EE-5DA1-444F-A58F-96DCCE5B8386}"/>
                </a:ext>
              </a:extLst>
            </p:cNvPr>
            <p:cNvGrpSpPr/>
            <p:nvPr/>
          </p:nvGrpSpPr>
          <p:grpSpPr>
            <a:xfrm>
              <a:off x="-4346544" y="152132"/>
              <a:ext cx="3301920" cy="4011355"/>
              <a:chOff x="-2815999" y="-801399"/>
              <a:chExt cx="3960440" cy="4811361"/>
            </a:xfrm>
          </p:grpSpPr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472EB12-74A2-4DFE-B869-1F41E8F3AFDE}"/>
                  </a:ext>
                </a:extLst>
              </p:cNvPr>
              <p:cNvSpPr txBox="1"/>
              <p:nvPr/>
            </p:nvSpPr>
            <p:spPr>
              <a:xfrm>
                <a:off x="-1692696" y="1232848"/>
                <a:ext cx="937021" cy="9460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 err="1"/>
                  <a:t>cr</a:t>
                </a:r>
                <a:endParaRPr lang="en-GB" sz="4400" dirty="0"/>
              </a:p>
            </p:txBody>
          </p:sp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F00BBC9C-0774-4F11-A959-F7DC7521C1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815999" y="-801399"/>
                <a:ext cx="3960440" cy="4811361"/>
              </a:xfrm>
              <a:prstGeom prst="rect">
                <a:avLst/>
              </a:prstGeom>
            </p:spPr>
          </p:pic>
        </p:grp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E43233B-C8BE-4DEB-9677-F8DCC78853FF}"/>
                </a:ext>
              </a:extLst>
            </p:cNvPr>
            <p:cNvSpPr txBox="1"/>
            <p:nvPr/>
          </p:nvSpPr>
          <p:spPr>
            <a:xfrm>
              <a:off x="-2173247" y="1824893"/>
              <a:ext cx="78121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err="1"/>
                <a:t>st</a:t>
              </a:r>
              <a:endParaRPr lang="en-GB" sz="5400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FF04F64-6C34-4776-A8B8-FE21BC67A7DB}"/>
              </a:ext>
            </a:extLst>
          </p:cNvPr>
          <p:cNvGrpSpPr/>
          <p:nvPr/>
        </p:nvGrpSpPr>
        <p:grpSpPr>
          <a:xfrm>
            <a:off x="-4779916" y="221300"/>
            <a:ext cx="3307909" cy="3999163"/>
            <a:chOff x="-4352533" y="149865"/>
            <a:chExt cx="3307909" cy="4018631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2BE8D786-58B2-4CF0-8496-729CBD36A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52533" y="149865"/>
              <a:ext cx="3307909" cy="4018631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EEACF62C-90A3-431A-9DFD-422CA4601041}"/>
                </a:ext>
              </a:extLst>
            </p:cNvPr>
            <p:cNvSpPr txBox="1"/>
            <p:nvPr/>
          </p:nvSpPr>
          <p:spPr>
            <a:xfrm>
              <a:off x="-2179143" y="1824644"/>
              <a:ext cx="781218" cy="927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err="1"/>
                <a:t>lt</a:t>
              </a:r>
              <a:endParaRPr lang="en-GB" sz="5400" dirty="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50393F4-412D-4D5A-9AA9-6CF7E778BFF0}"/>
              </a:ext>
            </a:extLst>
          </p:cNvPr>
          <p:cNvGrpSpPr/>
          <p:nvPr/>
        </p:nvGrpSpPr>
        <p:grpSpPr>
          <a:xfrm>
            <a:off x="-4784343" y="203013"/>
            <a:ext cx="3301920" cy="4011355"/>
            <a:chOff x="-4346544" y="152132"/>
            <a:chExt cx="3301920" cy="4011355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5FF839F6-ADED-4896-8976-CD138ADE8A02}"/>
                </a:ext>
              </a:extLst>
            </p:cNvPr>
            <p:cNvGrpSpPr/>
            <p:nvPr/>
          </p:nvGrpSpPr>
          <p:grpSpPr>
            <a:xfrm>
              <a:off x="-4346544" y="152132"/>
              <a:ext cx="3301920" cy="4011355"/>
              <a:chOff x="-2815999" y="-801399"/>
              <a:chExt cx="3960440" cy="4811361"/>
            </a:xfrm>
          </p:grpSpPr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E83726C-9AAE-454D-8607-271AF4A8AB28}"/>
                  </a:ext>
                </a:extLst>
              </p:cNvPr>
              <p:cNvSpPr txBox="1"/>
              <p:nvPr/>
            </p:nvSpPr>
            <p:spPr>
              <a:xfrm>
                <a:off x="-1692696" y="1232848"/>
                <a:ext cx="937021" cy="9460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 err="1"/>
                  <a:t>cr</a:t>
                </a:r>
                <a:endParaRPr lang="en-GB" sz="4400" dirty="0"/>
              </a:p>
            </p:txBody>
          </p:sp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8541AF70-BA6E-4B8B-A55E-FB1CF3EA38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815999" y="-801399"/>
                <a:ext cx="3960440" cy="4811361"/>
              </a:xfrm>
              <a:prstGeom prst="rect">
                <a:avLst/>
              </a:prstGeom>
            </p:spPr>
          </p:pic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04741983-4EC7-412D-9CBD-F283A712E3E8}"/>
                </a:ext>
              </a:extLst>
            </p:cNvPr>
            <p:cNvSpPr txBox="1"/>
            <p:nvPr/>
          </p:nvSpPr>
          <p:spPr>
            <a:xfrm>
              <a:off x="-2142712" y="1805243"/>
              <a:ext cx="78121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err="1"/>
                <a:t>sl</a:t>
              </a:r>
              <a:endParaRPr lang="en-GB" sz="5400" dirty="0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44747C25-B514-4543-82F4-7BB2C93102AE}"/>
              </a:ext>
            </a:extLst>
          </p:cNvPr>
          <p:cNvGrpSpPr/>
          <p:nvPr/>
        </p:nvGrpSpPr>
        <p:grpSpPr>
          <a:xfrm>
            <a:off x="-4756406" y="209108"/>
            <a:ext cx="3307909" cy="3999163"/>
            <a:chOff x="-4352533" y="149865"/>
            <a:chExt cx="3307909" cy="4018631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8685E6D-12EE-47FF-AAEA-B78AFC3408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52533" y="149865"/>
              <a:ext cx="3307909" cy="4018631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9821FD0-8886-4840-A318-F8693491EE04}"/>
                </a:ext>
              </a:extLst>
            </p:cNvPr>
            <p:cNvSpPr txBox="1"/>
            <p:nvPr/>
          </p:nvSpPr>
          <p:spPr>
            <a:xfrm>
              <a:off x="-2224055" y="1725041"/>
              <a:ext cx="893960" cy="927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err="1"/>
                <a:t>pl</a:t>
              </a:r>
              <a:endParaRPr lang="en-GB" sz="5400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2724089-1C48-4130-A247-1F64FEF2E23B}"/>
              </a:ext>
            </a:extLst>
          </p:cNvPr>
          <p:cNvGrpSpPr/>
          <p:nvPr/>
        </p:nvGrpSpPr>
        <p:grpSpPr>
          <a:xfrm>
            <a:off x="-4753411" y="215203"/>
            <a:ext cx="3301920" cy="4011355"/>
            <a:chOff x="-4346544" y="152132"/>
            <a:chExt cx="3301920" cy="4011355"/>
          </a:xfrm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90805F52-5A80-498E-A294-DCADCF071452}"/>
                </a:ext>
              </a:extLst>
            </p:cNvPr>
            <p:cNvGrpSpPr/>
            <p:nvPr/>
          </p:nvGrpSpPr>
          <p:grpSpPr>
            <a:xfrm>
              <a:off x="-4346544" y="152132"/>
              <a:ext cx="3301920" cy="4011355"/>
              <a:chOff x="-2815999" y="-801399"/>
              <a:chExt cx="3960440" cy="4811361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6C288FD7-C6C5-45C9-8720-35ABD6B3EA98}"/>
                  </a:ext>
                </a:extLst>
              </p:cNvPr>
              <p:cNvSpPr txBox="1"/>
              <p:nvPr/>
            </p:nvSpPr>
            <p:spPr>
              <a:xfrm>
                <a:off x="-1692696" y="1232848"/>
                <a:ext cx="937021" cy="9460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 err="1"/>
                  <a:t>cr</a:t>
                </a:r>
                <a:endParaRPr lang="en-GB" sz="4400" dirty="0"/>
              </a:p>
            </p:txBody>
          </p:sp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E01F2283-AF6F-445C-9785-10E6D08B2E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2815999" y="-801399"/>
                <a:ext cx="3960440" cy="4811361"/>
              </a:xfrm>
              <a:prstGeom prst="rect">
                <a:avLst/>
              </a:prstGeom>
            </p:spPr>
          </p:pic>
        </p:grp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7E762A1-8082-4536-9BF1-24F000764252}"/>
                </a:ext>
              </a:extLst>
            </p:cNvPr>
            <p:cNvSpPr txBox="1"/>
            <p:nvPr/>
          </p:nvSpPr>
          <p:spPr>
            <a:xfrm>
              <a:off x="-2357606" y="1989835"/>
              <a:ext cx="108423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err="1"/>
                <a:t>nch</a:t>
              </a:r>
              <a:endParaRPr lang="en-GB" sz="4400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06777D8-F1E9-4405-ADB1-51BDF02100B2}"/>
              </a:ext>
            </a:extLst>
          </p:cNvPr>
          <p:cNvGrpSpPr/>
          <p:nvPr/>
        </p:nvGrpSpPr>
        <p:grpSpPr>
          <a:xfrm>
            <a:off x="-4769354" y="233954"/>
            <a:ext cx="3307909" cy="3999163"/>
            <a:chOff x="-4352533" y="149865"/>
            <a:chExt cx="3307909" cy="4018631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EED12F90-5C9A-4BC0-9740-D9AFDAF08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352533" y="149865"/>
              <a:ext cx="3307909" cy="4018631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1577CF6-D131-49CC-8BF8-58F4E4576C8C}"/>
                </a:ext>
              </a:extLst>
            </p:cNvPr>
            <p:cNvSpPr txBox="1"/>
            <p:nvPr/>
          </p:nvSpPr>
          <p:spPr>
            <a:xfrm>
              <a:off x="-2196146" y="1712327"/>
              <a:ext cx="781218" cy="927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dirty="0" err="1"/>
                <a:t>lp</a:t>
              </a:r>
              <a:endParaRPr lang="en-GB" sz="5400" dirty="0"/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24E806B3-868A-4D93-BDBC-CB809702285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38" t="21650" r="33480" b="20602"/>
          <a:stretch/>
        </p:blipFill>
        <p:spPr>
          <a:xfrm>
            <a:off x="6754409" y="2324953"/>
            <a:ext cx="2547950" cy="66731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B11231-6FA3-4ABC-B3F6-095DE70D95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0" y="2609442"/>
            <a:ext cx="1949644" cy="6104220"/>
          </a:xfrm>
          <a:prstGeom prst="rect">
            <a:avLst/>
          </a:prstGeom>
        </p:spPr>
      </p:pic>
      <p:grpSp>
        <p:nvGrpSpPr>
          <p:cNvPr id="52" name="Group 51">
            <a:extLst>
              <a:ext uri="{FF2B5EF4-FFF2-40B4-BE49-F238E27FC236}">
                <a16:creationId xmlns:a16="http://schemas.microsoft.com/office/drawing/2014/main" id="{13730FE2-8599-4270-B7F6-EC9886406419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BCDFC77D-5018-4C3E-8E7E-02D9141659E2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732C64D-F21A-4C84-A972-DD1339DE087F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55" name="Picture 54">
            <a:extLst>
              <a:ext uri="{FF2B5EF4-FFF2-40B4-BE49-F238E27FC236}">
                <a16:creationId xmlns:a16="http://schemas.microsoft.com/office/drawing/2014/main" id="{C91074C0-24CD-416F-9240-61598F807D3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38" t="21650" r="33480" b="20602"/>
          <a:stretch/>
        </p:blipFill>
        <p:spPr>
          <a:xfrm>
            <a:off x="6754409" y="2348880"/>
            <a:ext cx="2547950" cy="6673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83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96296E-6 L 0.84288 0.00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3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88 0.00116 L 1.65399 0.006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56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84219 0.0020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53" y="-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19 0.00208 L 1.64653 -0.0113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08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0.84288 0.0011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3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88 0.00116 L 1.65399 0.0064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56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0.84219 0.0020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0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19 0.00209 L 1.64653 -0.0113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08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84288 0.0011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3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88 0.00116 L 1.65399 0.0064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56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44444E-6 L 0.84219 0.0020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0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19 0.00209 L 1.64653 -0.01134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08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84289 0.0011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3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89 0.00116 L 1.654 0.00648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56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0.84219 0.0020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10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4219 0.00208 L 1.64653 -0.0113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08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A4F156E3-FBBF-44AA-8FE2-021768A1BAA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C80C3BC-FF5A-4BD1-991A-3CDC3A30B50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3B8CC8D-F26E-4419-94B3-63F31D7E6F7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" name="Rounded Rectangle 11">
            <a:extLst>
              <a:ext uri="{FF2B5EF4-FFF2-40B4-BE49-F238E27FC236}">
                <a16:creationId xmlns:a16="http://schemas.microsoft.com/office/drawing/2014/main" id="{5410A5A9-9006-4B75-B094-1105B00EC5F2}"/>
              </a:ext>
            </a:extLst>
          </p:cNvPr>
          <p:cNvSpPr/>
          <p:nvPr/>
        </p:nvSpPr>
        <p:spPr>
          <a:xfrm>
            <a:off x="603170" y="668215"/>
            <a:ext cx="7920880" cy="1329269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prstClr val="black"/>
                </a:solidFill>
                <a:latin typeface="Twinkl" pitchFamily="50" charset="0"/>
              </a:rPr>
              <a:t>Kit and Sam begin to wonder where the magic book might take them.  Can you guess what they might </a:t>
            </a:r>
            <a:br>
              <a:rPr lang="en-GB" sz="2400" dirty="0">
                <a:solidFill>
                  <a:prstClr val="black"/>
                </a:solidFill>
                <a:latin typeface="Twinkl" pitchFamily="50" charset="0"/>
              </a:rPr>
            </a:br>
            <a:r>
              <a:rPr lang="en-GB" sz="2400" dirty="0">
                <a:solidFill>
                  <a:prstClr val="black"/>
                </a:solidFill>
                <a:latin typeface="Twinkl" pitchFamily="50" charset="0"/>
              </a:rPr>
              <a:t>see?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5E9C36E-39EC-4192-A8AE-7487E0521858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ADF2F93-92B9-4E07-B6D8-35166F884EC1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56A3105-E82E-45FB-966F-256ACD97B4B6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0CA1B2EB-370E-4F62-8711-0094071DB86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900" y="1772816"/>
            <a:ext cx="6372200" cy="450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924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A4F156E3-FBBF-44AA-8FE2-021768A1BAA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40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C80C3BC-FF5A-4BD1-991A-3CDC3A30B50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3B8CC8D-F26E-4419-94B3-63F31D7E6F72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DEC1129-27E7-472B-A5A2-767FEF75A51A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0EFF314-15CE-44A1-8F85-3D13B7172484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C6CEF84-9582-452D-8A74-D57E2B117B93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D8E4CA58-5DB7-4D1E-827D-5EDF11F0ED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20" y="3977594"/>
            <a:ext cx="1949644" cy="61042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7CB2AB-D405-4686-9512-04518F7464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38" t="21650" r="33480" b="20602"/>
          <a:stretch/>
        </p:blipFill>
        <p:spPr>
          <a:xfrm>
            <a:off x="6754409" y="3717032"/>
            <a:ext cx="2547950" cy="6673198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065E23B-993A-4AE9-9010-ABE8007EACCE}"/>
              </a:ext>
            </a:extLst>
          </p:cNvPr>
          <p:cNvGrpSpPr/>
          <p:nvPr/>
        </p:nvGrpSpPr>
        <p:grpSpPr>
          <a:xfrm>
            <a:off x="1829794" y="493716"/>
            <a:ext cx="5410119" cy="3982177"/>
            <a:chOff x="1654924" y="355082"/>
            <a:chExt cx="5410119" cy="3982177"/>
          </a:xfrm>
        </p:grpSpPr>
        <p:sp>
          <p:nvSpPr>
            <p:cNvPr id="13" name="Thought Bubble: Cloud 12">
              <a:extLst>
                <a:ext uri="{FF2B5EF4-FFF2-40B4-BE49-F238E27FC236}">
                  <a16:creationId xmlns:a16="http://schemas.microsoft.com/office/drawing/2014/main" id="{11920F17-9128-4652-AD4C-E11E7820343A}"/>
                </a:ext>
              </a:extLst>
            </p:cNvPr>
            <p:cNvSpPr/>
            <p:nvPr/>
          </p:nvSpPr>
          <p:spPr>
            <a:xfrm rot="10476248" flipH="1">
              <a:off x="1654924" y="449297"/>
              <a:ext cx="5410119" cy="3887962"/>
            </a:xfrm>
            <a:prstGeom prst="cloudCallout">
              <a:avLst>
                <a:gd name="adj1" fmla="val -67045"/>
                <a:gd name="adj2" fmla="val -39541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35BD8D1-7E5E-485B-82F8-540B15E7A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2251" y="355082"/>
              <a:ext cx="3230470" cy="3933056"/>
            </a:xfrm>
            <a:prstGeom prst="rect">
              <a:avLst/>
            </a:prstGeom>
          </p:spPr>
        </p:pic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CC6B9AC7-8679-4577-B314-D41DAF80A470}"/>
              </a:ext>
            </a:extLst>
          </p:cNvPr>
          <p:cNvSpPr txBox="1"/>
          <p:nvPr/>
        </p:nvSpPr>
        <p:spPr>
          <a:xfrm>
            <a:off x="2819507" y="4916472"/>
            <a:ext cx="3554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err="1"/>
              <a:t>cr</a:t>
            </a:r>
            <a:r>
              <a:rPr lang="en-GB" sz="7200" dirty="0"/>
              <a:t>__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FC25833-4BD4-4D27-9BBD-1A8D71A173D2}"/>
              </a:ext>
            </a:extLst>
          </p:cNvPr>
          <p:cNvGrpSpPr/>
          <p:nvPr/>
        </p:nvGrpSpPr>
        <p:grpSpPr>
          <a:xfrm>
            <a:off x="1909199" y="262014"/>
            <a:ext cx="4901571" cy="4119192"/>
            <a:chOff x="1909199" y="262014"/>
            <a:chExt cx="4901571" cy="4119192"/>
          </a:xfrm>
        </p:grpSpPr>
        <p:sp>
          <p:nvSpPr>
            <p:cNvPr id="2" name="Thought Bubble: Cloud 1">
              <a:extLst>
                <a:ext uri="{FF2B5EF4-FFF2-40B4-BE49-F238E27FC236}">
                  <a16:creationId xmlns:a16="http://schemas.microsoft.com/office/drawing/2014/main" id="{47A571F8-0A95-4512-B0B3-145DCE16BA85}"/>
                </a:ext>
              </a:extLst>
            </p:cNvPr>
            <p:cNvSpPr/>
            <p:nvPr/>
          </p:nvSpPr>
          <p:spPr>
            <a:xfrm rot="11448262">
              <a:off x="1909199" y="262014"/>
              <a:ext cx="4901571" cy="4119192"/>
            </a:xfrm>
            <a:prstGeom prst="cloudCallout">
              <a:avLst>
                <a:gd name="adj1" fmla="val -80676"/>
                <a:gd name="adj2" fmla="val -30951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CAF4AF0-0493-4601-9140-4FE68E1674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35084">
              <a:off x="2427814" y="1852310"/>
              <a:ext cx="3864340" cy="1572867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2963A07-4074-47B6-A015-C9F11857CA0C}"/>
              </a:ext>
            </a:extLst>
          </p:cNvPr>
          <p:cNvGrpSpPr/>
          <p:nvPr/>
        </p:nvGrpSpPr>
        <p:grpSpPr>
          <a:xfrm>
            <a:off x="1829793" y="587930"/>
            <a:ext cx="5410119" cy="3984353"/>
            <a:chOff x="1829793" y="587930"/>
            <a:chExt cx="5410119" cy="3984353"/>
          </a:xfrm>
        </p:grpSpPr>
        <p:sp>
          <p:nvSpPr>
            <p:cNvPr id="21" name="Thought Bubble: Cloud 20">
              <a:extLst>
                <a:ext uri="{FF2B5EF4-FFF2-40B4-BE49-F238E27FC236}">
                  <a16:creationId xmlns:a16="http://schemas.microsoft.com/office/drawing/2014/main" id="{E7FD15D1-E273-4BFA-9219-D70289418CED}"/>
                </a:ext>
              </a:extLst>
            </p:cNvPr>
            <p:cNvSpPr/>
            <p:nvPr/>
          </p:nvSpPr>
          <p:spPr>
            <a:xfrm rot="10476248" flipH="1">
              <a:off x="1829793" y="587930"/>
              <a:ext cx="5410119" cy="3887962"/>
            </a:xfrm>
            <a:prstGeom prst="cloudCallout">
              <a:avLst>
                <a:gd name="adj1" fmla="val -66952"/>
                <a:gd name="adj2" fmla="val -40783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A752A6F5-30F3-4F4F-9423-A11F75E1447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995" y="644662"/>
              <a:ext cx="3927621" cy="3927621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EF89BF0-76CF-48DE-B09A-7AAD2A5F8431}"/>
              </a:ext>
            </a:extLst>
          </p:cNvPr>
          <p:cNvGrpSpPr/>
          <p:nvPr/>
        </p:nvGrpSpPr>
        <p:grpSpPr>
          <a:xfrm>
            <a:off x="1909198" y="-269149"/>
            <a:ext cx="4901571" cy="4648052"/>
            <a:chOff x="1909198" y="-269149"/>
            <a:chExt cx="4901571" cy="4648052"/>
          </a:xfrm>
        </p:grpSpPr>
        <p:sp>
          <p:nvSpPr>
            <p:cNvPr id="27" name="Thought Bubble: Cloud 26">
              <a:extLst>
                <a:ext uri="{FF2B5EF4-FFF2-40B4-BE49-F238E27FC236}">
                  <a16:creationId xmlns:a16="http://schemas.microsoft.com/office/drawing/2014/main" id="{20E7D070-3799-4C92-8963-6FFE5B976103}"/>
                </a:ext>
              </a:extLst>
            </p:cNvPr>
            <p:cNvSpPr/>
            <p:nvPr/>
          </p:nvSpPr>
          <p:spPr>
            <a:xfrm rot="11448262">
              <a:off x="1909198" y="259711"/>
              <a:ext cx="4901571" cy="4119192"/>
            </a:xfrm>
            <a:prstGeom prst="cloudCallout">
              <a:avLst>
                <a:gd name="adj1" fmla="val -83339"/>
                <a:gd name="adj2" fmla="val -31524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ECBFF797-7D45-4ED9-A494-634684FE01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045" r="29335" b="11401"/>
            <a:stretch/>
          </p:blipFill>
          <p:spPr>
            <a:xfrm>
              <a:off x="2761107" y="-269149"/>
              <a:ext cx="3303672" cy="4536828"/>
            </a:xfrm>
            <a:prstGeom prst="rect">
              <a:avLst/>
            </a:prstGeom>
          </p:spPr>
        </p:pic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E7EBFF3-EBA9-46F3-BD16-348D4904E760}"/>
              </a:ext>
            </a:extLst>
          </p:cNvPr>
          <p:cNvGrpSpPr/>
          <p:nvPr/>
        </p:nvGrpSpPr>
        <p:grpSpPr>
          <a:xfrm>
            <a:off x="1842369" y="584852"/>
            <a:ext cx="5410119" cy="3887962"/>
            <a:chOff x="1842369" y="584852"/>
            <a:chExt cx="5410119" cy="3887962"/>
          </a:xfrm>
        </p:grpSpPr>
        <p:sp>
          <p:nvSpPr>
            <p:cNvPr id="50" name="Thought Bubble: Cloud 49">
              <a:extLst>
                <a:ext uri="{FF2B5EF4-FFF2-40B4-BE49-F238E27FC236}">
                  <a16:creationId xmlns:a16="http://schemas.microsoft.com/office/drawing/2014/main" id="{CEA3BB73-07BF-4C93-A909-8A4240DEBE89}"/>
                </a:ext>
              </a:extLst>
            </p:cNvPr>
            <p:cNvSpPr/>
            <p:nvPr/>
          </p:nvSpPr>
          <p:spPr>
            <a:xfrm rot="10476248" flipH="1">
              <a:off x="1842369" y="584852"/>
              <a:ext cx="5410119" cy="3887962"/>
            </a:xfrm>
            <a:prstGeom prst="cloudCallout">
              <a:avLst>
                <a:gd name="adj1" fmla="val -69807"/>
                <a:gd name="adj2" fmla="val -41146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DEB6765-F7D8-4B16-81A5-CC22072ED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581" r="20968" b="27980"/>
            <a:stretch/>
          </p:blipFill>
          <p:spPr>
            <a:xfrm>
              <a:off x="2787051" y="999701"/>
              <a:ext cx="3386630" cy="3166391"/>
            </a:xfrm>
            <a:prstGeom prst="cloudCallout">
              <a:avLst>
                <a:gd name="adj1" fmla="val -35762"/>
                <a:gd name="adj2" fmla="val -3495"/>
              </a:avLst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D3EEF91D-4B95-4B2F-89CE-2E4FD55DA88F}"/>
              </a:ext>
            </a:extLst>
          </p:cNvPr>
          <p:cNvGrpSpPr/>
          <p:nvPr/>
        </p:nvGrpSpPr>
        <p:grpSpPr>
          <a:xfrm>
            <a:off x="1909197" y="265415"/>
            <a:ext cx="4901571" cy="4119192"/>
            <a:chOff x="1909197" y="265415"/>
            <a:chExt cx="4901571" cy="4119192"/>
          </a:xfrm>
        </p:grpSpPr>
        <p:sp>
          <p:nvSpPr>
            <p:cNvPr id="44" name="Thought Bubble: Cloud 43">
              <a:extLst>
                <a:ext uri="{FF2B5EF4-FFF2-40B4-BE49-F238E27FC236}">
                  <a16:creationId xmlns:a16="http://schemas.microsoft.com/office/drawing/2014/main" id="{28E08ECC-56DA-4D61-9ADE-13E358044AE8}"/>
                </a:ext>
              </a:extLst>
            </p:cNvPr>
            <p:cNvSpPr/>
            <p:nvPr/>
          </p:nvSpPr>
          <p:spPr>
            <a:xfrm rot="11448262">
              <a:off x="1909197" y="265415"/>
              <a:ext cx="4901571" cy="4119192"/>
            </a:xfrm>
            <a:prstGeom prst="cloudCallout">
              <a:avLst>
                <a:gd name="adj1" fmla="val -82630"/>
                <a:gd name="adj2" fmla="val -29566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5875706-DE47-4347-BB99-6340E58488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9880" y="744460"/>
              <a:ext cx="4194792" cy="3431568"/>
            </a:xfrm>
            <a:prstGeom prst="rect">
              <a:avLst/>
            </a:prstGeom>
          </p:spPr>
        </p:pic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1B9CB7EB-D8B5-4CFE-AC19-4121ED30E5A1}"/>
              </a:ext>
            </a:extLst>
          </p:cNvPr>
          <p:cNvSpPr txBox="1"/>
          <p:nvPr/>
        </p:nvSpPr>
        <p:spPr>
          <a:xfrm>
            <a:off x="2876875" y="4920000"/>
            <a:ext cx="3554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___</a:t>
            </a:r>
            <a:r>
              <a:rPr lang="en-GB" sz="7200" dirty="0" err="1"/>
              <a:t>nk</a:t>
            </a:r>
            <a:endParaRPr lang="en-GB" sz="720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FE22EE3-382A-45A8-8BE3-5C811376E411}"/>
              </a:ext>
            </a:extLst>
          </p:cNvPr>
          <p:cNvSpPr txBox="1"/>
          <p:nvPr/>
        </p:nvSpPr>
        <p:spPr>
          <a:xfrm>
            <a:off x="2339880" y="4916471"/>
            <a:ext cx="3554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err="1"/>
              <a:t>fl</a:t>
            </a:r>
            <a:r>
              <a:rPr lang="en-GB" sz="7200" dirty="0"/>
              <a:t>__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D7C25B6-72DF-4613-AAE9-06ED7A4EFB00}"/>
              </a:ext>
            </a:extLst>
          </p:cNvPr>
          <p:cNvSpPr txBox="1"/>
          <p:nvPr/>
        </p:nvSpPr>
        <p:spPr>
          <a:xfrm>
            <a:off x="3299134" y="4940317"/>
            <a:ext cx="3554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__</a:t>
            </a:r>
            <a:r>
              <a:rPr lang="en-GB" sz="7200" dirty="0" err="1"/>
              <a:t>st</a:t>
            </a:r>
            <a:endParaRPr lang="en-GB" sz="7200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C5518E1-4921-482A-A05C-A4B0A25AFDD7}"/>
              </a:ext>
            </a:extLst>
          </p:cNvPr>
          <p:cNvSpPr txBox="1"/>
          <p:nvPr/>
        </p:nvSpPr>
        <p:spPr>
          <a:xfrm>
            <a:off x="3413870" y="4946021"/>
            <a:ext cx="3554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__</a:t>
            </a:r>
            <a:r>
              <a:rPr lang="en-GB" sz="7200" dirty="0" err="1"/>
              <a:t>lt</a:t>
            </a:r>
            <a:endParaRPr lang="en-GB" sz="72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7708D89-FC37-4E50-8D83-205C6086597C}"/>
              </a:ext>
            </a:extLst>
          </p:cNvPr>
          <p:cNvSpPr txBox="1"/>
          <p:nvPr/>
        </p:nvSpPr>
        <p:spPr>
          <a:xfrm>
            <a:off x="1459307" y="4918532"/>
            <a:ext cx="60421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err="1"/>
              <a:t>st</a:t>
            </a:r>
            <a:r>
              <a:rPr lang="en-GB" sz="7200" dirty="0"/>
              <a:t> __ __ __</a:t>
            </a:r>
          </a:p>
        </p:txBody>
      </p:sp>
    </p:spTree>
    <p:extLst>
      <p:ext uri="{BB962C8B-B14F-4D97-AF65-F5344CB8AC3E}">
        <p14:creationId xmlns:p14="http://schemas.microsoft.com/office/powerpoint/2010/main" val="95049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2"/>
      <p:bldP spid="59" grpId="3"/>
      <p:bldP spid="53" grpId="1"/>
      <p:bldP spid="53" grpId="2"/>
      <p:bldP spid="60" grpId="1"/>
      <p:bldP spid="60" grpId="2"/>
      <p:bldP spid="63" grpId="0"/>
      <p:bldP spid="63" grpId="1"/>
      <p:bldP spid="64" grpId="0"/>
      <p:bldP spid="64" grpId="1"/>
      <p:bldP spid="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23">
            <a:extLst>
              <a:ext uri="{FF2B5EF4-FFF2-40B4-BE49-F238E27FC236}">
                <a16:creationId xmlns:a16="http://schemas.microsoft.com/office/drawing/2014/main" id="{E1BB83DD-4DFD-4C42-B13F-7061506C7709}"/>
              </a:ext>
            </a:extLst>
          </p:cNvPr>
          <p:cNvSpPr/>
          <p:nvPr/>
        </p:nvSpPr>
        <p:spPr bwMode="auto">
          <a:xfrm>
            <a:off x="326834" y="405065"/>
            <a:ext cx="8490331" cy="6047869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D64DEBB-451E-4024-9BF7-E645A2B51A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35" y="479197"/>
            <a:ext cx="8353230" cy="5906699"/>
          </a:xfrm>
          <a:prstGeom prst="round2SameRect">
            <a:avLst>
              <a:gd name="adj1" fmla="val 6063"/>
              <a:gd name="adj2" fmla="val 5725"/>
            </a:avLst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9C32A5C3-7AD5-4980-B6AE-F93E0F7DF62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8B7F639-E356-46BE-8D09-ACC2840973E3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23ECDF-1F25-4B12-8388-A0FF983E5859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D32373C-F73A-43BD-A5A1-C6393D5BF0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47"/>
          <a:stretch/>
        </p:blipFill>
        <p:spPr>
          <a:xfrm>
            <a:off x="5300042" y="2348880"/>
            <a:ext cx="1656184" cy="32129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3BCD8CE-08AC-4BDD-957C-B902B40AE3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973" y="2400619"/>
            <a:ext cx="959372" cy="3194756"/>
          </a:xfrm>
          <a:prstGeom prst="rect">
            <a:avLst/>
          </a:prstGeom>
        </p:spPr>
      </p:pic>
      <p:sp>
        <p:nvSpPr>
          <p:cNvPr id="20" name="Rounded Rectangle 11">
            <a:extLst>
              <a:ext uri="{FF2B5EF4-FFF2-40B4-BE49-F238E27FC236}">
                <a16:creationId xmlns:a16="http://schemas.microsoft.com/office/drawing/2014/main" id="{0A19C81A-C59D-4132-9415-37F3B1402F34}"/>
              </a:ext>
            </a:extLst>
          </p:cNvPr>
          <p:cNvSpPr/>
          <p:nvPr/>
        </p:nvSpPr>
        <p:spPr>
          <a:xfrm>
            <a:off x="611560" y="5013176"/>
            <a:ext cx="7920880" cy="122413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What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’s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 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at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over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there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?”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Sam,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pointing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into the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distance.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A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girl pirate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was standi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on the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beach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next to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some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…</a:t>
            </a:r>
            <a:endParaRPr lang="en-GB" sz="2400" dirty="0">
              <a:solidFill>
                <a:srgbClr val="002060"/>
              </a:solidFill>
              <a:latin typeface="Twinkl" pitchFamily="50" charset="0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2060"/>
              </a:solidFill>
              <a:latin typeface="Twinkl" pitchFamily="50" charset="0"/>
            </a:endParaRPr>
          </a:p>
        </p:txBody>
      </p:sp>
      <p:sp>
        <p:nvSpPr>
          <p:cNvPr id="19" name="Rounded Rectangle 11">
            <a:extLst>
              <a:ext uri="{FF2B5EF4-FFF2-40B4-BE49-F238E27FC236}">
                <a16:creationId xmlns:a16="http://schemas.microsoft.com/office/drawing/2014/main" id="{51B7F5CD-9ECF-450F-81FD-67351F49B586}"/>
              </a:ext>
            </a:extLst>
          </p:cNvPr>
          <p:cNvSpPr/>
          <p:nvPr/>
        </p:nvSpPr>
        <p:spPr>
          <a:xfrm>
            <a:off x="611560" y="5373216"/>
            <a:ext cx="7920880" cy="86409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arrived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on a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 beautiful </a:t>
            </a:r>
            <a:r>
              <a:rPr lang="en-US" sz="2400" dirty="0">
                <a:solidFill>
                  <a:srgbClr val="002060"/>
                </a:solidFill>
                <a:latin typeface="Twinkl" pitchFamily="50" charset="0"/>
              </a:rPr>
              <a:t>island.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is is g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Kit</a:t>
            </a:r>
            <a:r>
              <a:rPr lang="en-US" sz="2400" dirty="0">
                <a:solidFill>
                  <a:srgbClr val="002060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768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003B33A5-BA0F-4CBD-A9A1-52626DA181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47" b="54502"/>
          <a:stretch/>
        </p:blipFill>
        <p:spPr>
          <a:xfrm>
            <a:off x="1691680" y="2363883"/>
            <a:ext cx="4633141" cy="408945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9C32A5C3-7AD5-4980-B6AE-F93E0F7DF62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8B7F639-E356-46BE-8D09-ACC2840973E3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23ECDF-1F25-4B12-8388-A0FF983E5859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1" name="Rounded Rectangle 11">
            <a:extLst>
              <a:ext uri="{FF2B5EF4-FFF2-40B4-BE49-F238E27FC236}">
                <a16:creationId xmlns:a16="http://schemas.microsoft.com/office/drawing/2014/main" id="{829D6727-B104-42C5-94C1-446CDD02E580}"/>
              </a:ext>
            </a:extLst>
          </p:cNvPr>
          <p:cNvSpPr/>
          <p:nvPr/>
        </p:nvSpPr>
        <p:spPr>
          <a:xfrm>
            <a:off x="611560" y="1378717"/>
            <a:ext cx="7920880" cy="559893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prstClr val="black"/>
                </a:solidFill>
                <a:latin typeface="Twinkl" pitchFamily="50" charset="0"/>
              </a:rPr>
              <a:t>What can Sam see in the distance?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9600A78-DC8D-4656-999B-68D1F927381D}"/>
              </a:ext>
            </a:extLst>
          </p:cNvPr>
          <p:cNvSpPr/>
          <p:nvPr/>
        </p:nvSpPr>
        <p:spPr>
          <a:xfrm>
            <a:off x="2730628" y="648524"/>
            <a:ext cx="3672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Twinkl" pitchFamily="50" charset="0"/>
              </a:rPr>
              <a:t>Sentence Time</a:t>
            </a:r>
          </a:p>
        </p:txBody>
      </p:sp>
      <p:grpSp>
        <p:nvGrpSpPr>
          <p:cNvPr id="12" name="Kit's teachings">
            <a:extLst>
              <a:ext uri="{FF2B5EF4-FFF2-40B4-BE49-F238E27FC236}">
                <a16:creationId xmlns:a16="http://schemas.microsoft.com/office/drawing/2014/main" id="{B877DE90-81F4-4B76-9ECC-5C7FF51FAAA4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3" name="Rectangle: Rounded Corners 9">
              <a:extLst>
                <a:ext uri="{FF2B5EF4-FFF2-40B4-BE49-F238E27FC236}">
                  <a16:creationId xmlns:a16="http://schemas.microsoft.com/office/drawing/2014/main" id="{C7F142B8-4223-4681-94F5-FB8AA4F932EC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A820684D-5243-4778-83AC-176CBE0DEA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DFFA4AE3-7158-4F81-850F-A99969A7452E}"/>
              </a:ext>
            </a:extLst>
          </p:cNvPr>
          <p:cNvSpPr/>
          <p:nvPr/>
        </p:nvSpPr>
        <p:spPr>
          <a:xfrm>
            <a:off x="1403648" y="4235348"/>
            <a:ext cx="3744416" cy="856611"/>
          </a:xfrm>
          <a:prstGeom prst="wedgeRoundRectCallout">
            <a:avLst>
              <a:gd name="adj1" fmla="val -50345"/>
              <a:gd name="adj2" fmla="val 125820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‘Show’ to see a suggested caption for the picture.</a:t>
            </a: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48D3D9D8-9506-416C-BAF4-AE02170A3D4F}"/>
              </a:ext>
            </a:extLst>
          </p:cNvPr>
          <p:cNvSpPr/>
          <p:nvPr/>
        </p:nvSpPr>
        <p:spPr>
          <a:xfrm>
            <a:off x="5005983" y="4170115"/>
            <a:ext cx="284162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642065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C32A5C3-7AD5-4980-B6AE-F93E0F7DF62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8B7F639-E356-46BE-8D09-ACC2840973E3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23ECDF-1F25-4B12-8388-A0FF983E5859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1" name="Speech Bubble">
            <a:extLst>
              <a:ext uri="{FF2B5EF4-FFF2-40B4-BE49-F238E27FC236}">
                <a16:creationId xmlns:a16="http://schemas.microsoft.com/office/drawing/2014/main" id="{52E48252-0997-48EF-93DA-F2AB0CD48028}"/>
              </a:ext>
            </a:extLst>
          </p:cNvPr>
          <p:cNvSpPr/>
          <p:nvPr/>
        </p:nvSpPr>
        <p:spPr>
          <a:xfrm>
            <a:off x="631328" y="4077072"/>
            <a:ext cx="7829103" cy="1267058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Twinkl" pitchFamily="50" charset="0"/>
              </a:rPr>
              <a:t>Her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big ship sunk in the thunderstorm.</a:t>
            </a:r>
          </a:p>
        </p:txBody>
      </p:sp>
      <p:grpSp>
        <p:nvGrpSpPr>
          <p:cNvPr id="12" name="Show button">
            <a:extLst>
              <a:ext uri="{FF2B5EF4-FFF2-40B4-BE49-F238E27FC236}">
                <a16:creationId xmlns:a16="http://schemas.microsoft.com/office/drawing/2014/main" id="{08AD45F2-9A10-4875-8024-D11B06BF6416}"/>
              </a:ext>
            </a:extLst>
          </p:cNvPr>
          <p:cNvGrpSpPr/>
          <p:nvPr/>
        </p:nvGrpSpPr>
        <p:grpSpPr>
          <a:xfrm>
            <a:off x="6805603" y="5534675"/>
            <a:ext cx="1499293" cy="666848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8E10753A-2466-460B-ABF0-8E6C6DA4BA6A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DFBF8BD-59A1-4870-916B-2C29B0333C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5" name="Sound Buttons On">
            <a:extLst>
              <a:ext uri="{FF2B5EF4-FFF2-40B4-BE49-F238E27FC236}">
                <a16:creationId xmlns:a16="http://schemas.microsoft.com/office/drawing/2014/main" id="{7CD5B3F9-F7E3-44DA-BCFF-35B8FF3322ED}"/>
              </a:ext>
            </a:extLst>
          </p:cNvPr>
          <p:cNvSpPr/>
          <p:nvPr/>
        </p:nvSpPr>
        <p:spPr>
          <a:xfrm>
            <a:off x="530978" y="5022841"/>
            <a:ext cx="1152128" cy="1152128"/>
          </a:xfrm>
          <a:prstGeom prst="ellipse">
            <a:avLst/>
          </a:prstGeom>
          <a:solidFill>
            <a:srgbClr val="00963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Sound Buttons On/Off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4DC82E2-FB1A-4454-A92B-8A17CBA72862}"/>
              </a:ext>
            </a:extLst>
          </p:cNvPr>
          <p:cNvGrpSpPr/>
          <p:nvPr/>
        </p:nvGrpSpPr>
        <p:grpSpPr>
          <a:xfrm>
            <a:off x="1864191" y="4967572"/>
            <a:ext cx="5932460" cy="100579"/>
            <a:chOff x="1864191" y="4967572"/>
            <a:chExt cx="5932460" cy="100579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27862C0D-FD9F-4312-AFC1-3658090AEC3A}"/>
                </a:ext>
              </a:extLst>
            </p:cNvPr>
            <p:cNvGrpSpPr/>
            <p:nvPr/>
          </p:nvGrpSpPr>
          <p:grpSpPr>
            <a:xfrm>
              <a:off x="1864191" y="4967573"/>
              <a:ext cx="4372113" cy="100578"/>
              <a:chOff x="2585515" y="4093851"/>
              <a:chExt cx="4372113" cy="10057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99579C9F-3CE6-47DC-BF02-2E54A3286876}"/>
                  </a:ext>
                </a:extLst>
              </p:cNvPr>
              <p:cNvSpPr/>
              <p:nvPr/>
            </p:nvSpPr>
            <p:spPr>
              <a:xfrm>
                <a:off x="2585515" y="4093851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A2CCF518-78ED-4EEF-B854-EC6461D08E7D}"/>
                  </a:ext>
                </a:extLst>
              </p:cNvPr>
              <p:cNvSpPr/>
              <p:nvPr/>
            </p:nvSpPr>
            <p:spPr>
              <a:xfrm>
                <a:off x="3639294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BFF07FAB-7206-4A07-827E-281FD51A283F}"/>
                  </a:ext>
                </a:extLst>
              </p:cNvPr>
              <p:cNvSpPr/>
              <p:nvPr/>
            </p:nvSpPr>
            <p:spPr>
              <a:xfrm>
                <a:off x="4542185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6A08420D-1498-40F0-8699-CFACF9AE6943}"/>
                  </a:ext>
                </a:extLst>
              </p:cNvPr>
              <p:cNvSpPr/>
              <p:nvPr/>
            </p:nvSpPr>
            <p:spPr>
              <a:xfrm>
                <a:off x="4763393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BD90F761-34B5-4344-B125-BADAC6EC408E}"/>
                  </a:ext>
                </a:extLst>
              </p:cNvPr>
              <p:cNvSpPr/>
              <p:nvPr/>
            </p:nvSpPr>
            <p:spPr>
              <a:xfrm>
                <a:off x="6663389" y="4103206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83B84194-CD57-4C07-9E58-CED58010C24B}"/>
                  </a:ext>
                </a:extLst>
              </p:cNvPr>
              <p:cNvSpPr/>
              <p:nvPr/>
            </p:nvSpPr>
            <p:spPr>
              <a:xfrm>
                <a:off x="4328376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9B876A6D-5784-4CA2-9B71-6CC19D41F06F}"/>
                  </a:ext>
                </a:extLst>
              </p:cNvPr>
              <p:cNvSpPr/>
              <p:nvPr/>
            </p:nvSpPr>
            <p:spPr>
              <a:xfrm>
                <a:off x="4109850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36F51011-F97E-485A-A2F6-C35F192A3189}"/>
                  </a:ext>
                </a:extLst>
              </p:cNvPr>
              <p:cNvSpPr/>
              <p:nvPr/>
            </p:nvSpPr>
            <p:spPr>
              <a:xfrm>
                <a:off x="3787165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40E9FD7F-7B75-4695-A230-4BCDC48EFBF9}"/>
                  </a:ext>
                </a:extLst>
              </p:cNvPr>
              <p:cNvSpPr/>
              <p:nvPr/>
            </p:nvSpPr>
            <p:spPr>
              <a:xfrm>
                <a:off x="6867009" y="410381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Rounded Rectangle 42">
                <a:extLst>
                  <a:ext uri="{FF2B5EF4-FFF2-40B4-BE49-F238E27FC236}">
                    <a16:creationId xmlns:a16="http://schemas.microsoft.com/office/drawing/2014/main" id="{63D9DC36-68DC-4236-85DE-7C6323295603}"/>
                  </a:ext>
                </a:extLst>
              </p:cNvPr>
              <p:cNvSpPr/>
              <p:nvPr/>
            </p:nvSpPr>
            <p:spPr>
              <a:xfrm>
                <a:off x="3208458" y="4103208"/>
                <a:ext cx="401113" cy="9122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0" name="Rounded Rectangle 44">
                <a:extLst>
                  <a:ext uri="{FF2B5EF4-FFF2-40B4-BE49-F238E27FC236}">
                    <a16:creationId xmlns:a16="http://schemas.microsoft.com/office/drawing/2014/main" id="{9DE951DE-34A4-4D22-AB26-3FE1FD7403A9}"/>
                  </a:ext>
                </a:extLst>
              </p:cNvPr>
              <p:cNvSpPr/>
              <p:nvPr/>
            </p:nvSpPr>
            <p:spPr>
              <a:xfrm>
                <a:off x="6194796" y="4103810"/>
                <a:ext cx="388672" cy="90619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497035E-AD1F-4E7C-95DE-17FC18B3C239}"/>
                </a:ext>
              </a:extLst>
            </p:cNvPr>
            <p:cNvSpPr/>
            <p:nvPr/>
          </p:nvSpPr>
          <p:spPr>
            <a:xfrm>
              <a:off x="2016591" y="4967572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E154A19-875D-41CD-89A8-2F13BCF5D3DC}"/>
                </a:ext>
              </a:extLst>
            </p:cNvPr>
            <p:cNvSpPr/>
            <p:nvPr/>
          </p:nvSpPr>
          <p:spPr>
            <a:xfrm>
              <a:off x="4338467" y="4977532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2E7DAE5B-F6ED-46D9-9A25-E36A2BFFA827}"/>
                </a:ext>
              </a:extLst>
            </p:cNvPr>
            <p:cNvSpPr/>
            <p:nvPr/>
          </p:nvSpPr>
          <p:spPr>
            <a:xfrm>
              <a:off x="4494838" y="4976930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ounded Rectangle 44">
              <a:extLst>
                <a:ext uri="{FF2B5EF4-FFF2-40B4-BE49-F238E27FC236}">
                  <a16:creationId xmlns:a16="http://schemas.microsoft.com/office/drawing/2014/main" id="{C3A2E7A7-1B8E-4865-AF6E-70C3898E9517}"/>
                </a:ext>
              </a:extLst>
            </p:cNvPr>
            <p:cNvSpPr/>
            <p:nvPr/>
          </p:nvSpPr>
          <p:spPr>
            <a:xfrm>
              <a:off x="7214690" y="4976929"/>
              <a:ext cx="335141" cy="9061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ounded Rectangle 44">
              <a:extLst>
                <a:ext uri="{FF2B5EF4-FFF2-40B4-BE49-F238E27FC236}">
                  <a16:creationId xmlns:a16="http://schemas.microsoft.com/office/drawing/2014/main" id="{A9F7744F-6623-4234-824B-C5191BE4452B}"/>
                </a:ext>
              </a:extLst>
            </p:cNvPr>
            <p:cNvSpPr/>
            <p:nvPr/>
          </p:nvSpPr>
          <p:spPr>
            <a:xfrm>
              <a:off x="6543024" y="4976927"/>
              <a:ext cx="348982" cy="90619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8867A71-7DA4-46DB-8597-36BA4FAF072E}"/>
                </a:ext>
              </a:extLst>
            </p:cNvPr>
            <p:cNvSpPr/>
            <p:nvPr/>
          </p:nvSpPr>
          <p:spPr>
            <a:xfrm>
              <a:off x="6352055" y="4976926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518858F8-EFE5-480C-B281-DB2EFA667EC5}"/>
                </a:ext>
              </a:extLst>
            </p:cNvPr>
            <p:cNvSpPr/>
            <p:nvPr/>
          </p:nvSpPr>
          <p:spPr>
            <a:xfrm>
              <a:off x="7087782" y="4976926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5358939E-7F60-477F-8F91-2C33FF738E11}"/>
                </a:ext>
              </a:extLst>
            </p:cNvPr>
            <p:cNvSpPr/>
            <p:nvPr/>
          </p:nvSpPr>
          <p:spPr>
            <a:xfrm>
              <a:off x="6937113" y="4976926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E79E8D6-CB11-41EE-AF13-63A650CF77F1}"/>
                </a:ext>
              </a:extLst>
            </p:cNvPr>
            <p:cNvSpPr/>
            <p:nvPr/>
          </p:nvSpPr>
          <p:spPr>
            <a:xfrm>
              <a:off x="7706032" y="4976926"/>
              <a:ext cx="90619" cy="9061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81D3C53-A8C8-41D3-B4D6-43F75A8EB61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859" y="607529"/>
            <a:ext cx="4637147" cy="3278998"/>
          </a:xfrm>
          <a:prstGeom prst="ellipse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E40ABD8-3CCB-4AED-ADC4-8BDE7F3696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648" y="1344011"/>
            <a:ext cx="898320" cy="250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4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23">
            <a:extLst>
              <a:ext uri="{FF2B5EF4-FFF2-40B4-BE49-F238E27FC236}">
                <a16:creationId xmlns:a16="http://schemas.microsoft.com/office/drawing/2014/main" id="{E1BB83DD-4DFD-4C42-B13F-7061506C7709}"/>
              </a:ext>
            </a:extLst>
          </p:cNvPr>
          <p:cNvSpPr/>
          <p:nvPr/>
        </p:nvSpPr>
        <p:spPr bwMode="auto">
          <a:xfrm>
            <a:off x="326834" y="405065"/>
            <a:ext cx="8490331" cy="6047869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D64DEBB-451E-4024-9BF7-E645A2B51A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35" y="479197"/>
            <a:ext cx="8353230" cy="5906699"/>
          </a:xfrm>
          <a:prstGeom prst="round2SameRect">
            <a:avLst>
              <a:gd name="adj1" fmla="val 6063"/>
              <a:gd name="adj2" fmla="val 5725"/>
            </a:avLst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9C32A5C3-7AD5-4980-B6AE-F93E0F7DF625}"/>
              </a:ext>
            </a:extLst>
          </p:cNvPr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rgbClr val="00963E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8B7F639-E356-46BE-8D09-ACC2840973E3}"/>
                </a:ext>
              </a:extLst>
            </p:cNvPr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223ECDF-1F25-4B12-8388-A0FF983E5859}"/>
                </a:ext>
              </a:extLst>
            </p:cNvPr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C699DA31-114D-4F5D-8132-10676AA48E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360" y="2412902"/>
            <a:ext cx="1128739" cy="32658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6BC0BC-384F-47E6-ABD5-56F40F21C8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9629" y="2400619"/>
            <a:ext cx="1462047" cy="3194756"/>
          </a:xfrm>
          <a:prstGeom prst="rect">
            <a:avLst/>
          </a:prstGeom>
        </p:spPr>
      </p:pic>
      <p:sp>
        <p:nvSpPr>
          <p:cNvPr id="20" name="Rounded Rectangle 11">
            <a:extLst>
              <a:ext uri="{FF2B5EF4-FFF2-40B4-BE49-F238E27FC236}">
                <a16:creationId xmlns:a16="http://schemas.microsoft.com/office/drawing/2014/main" id="{0A19C81A-C59D-4132-9415-37F3B1402F34}"/>
              </a:ext>
            </a:extLst>
          </p:cNvPr>
          <p:cNvSpPr/>
          <p:nvPr/>
        </p:nvSpPr>
        <p:spPr>
          <a:xfrm>
            <a:off x="611560" y="5013176"/>
            <a:ext cx="7920880" cy="1224136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W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,”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 “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real pirate!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Let’s go and help h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.” </a:t>
            </a:r>
            <a:r>
              <a:rPr lang="en-US" sz="2400" dirty="0">
                <a:solidFill>
                  <a:srgbClr val="FF0000"/>
                </a:solidFill>
                <a:latin typeface="Twinkl" pitchFamily="50" charset="0"/>
              </a:rPr>
              <a:t>So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Kit and Sam set 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ff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on a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jolly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winkl" pitchFamily="50" charset="0"/>
              </a:rPr>
              <a:t>walk</a:t>
            </a:r>
            <a:r>
              <a:rPr lang="en-US" sz="2400" dirty="0">
                <a:solidFill>
                  <a:srgbClr val="002060"/>
                </a:solidFill>
                <a:latin typeface="Twinkl" pitchFamily="50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acro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ss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 the </a:t>
            </a:r>
            <a:r>
              <a:rPr lang="en-US" sz="2400" dirty="0">
                <a:solidFill>
                  <a:prstClr val="black"/>
                </a:solidFill>
                <a:latin typeface="Twinkl" pitchFamily="50" charset="0"/>
              </a:rPr>
              <a:t>island, excited about their 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next advent</a:t>
            </a:r>
            <a:r>
              <a:rPr lang="en-US" sz="2400" u="sng" dirty="0">
                <a:solidFill>
                  <a:srgbClr val="7030A0"/>
                </a:solidFill>
                <a:latin typeface="Twinkl" pitchFamily="50" charset="0"/>
              </a:rPr>
              <a:t>ure</a:t>
            </a:r>
            <a:r>
              <a:rPr lang="en-US" sz="2400" dirty="0">
                <a:solidFill>
                  <a:srgbClr val="7030A0"/>
                </a:solidFill>
                <a:latin typeface="Twinkl" pitchFamily="50" charset="0"/>
              </a:rPr>
              <a:t>!</a:t>
            </a:r>
            <a:endParaRPr lang="en-GB" sz="2400" dirty="0">
              <a:solidFill>
                <a:srgbClr val="7030A0"/>
              </a:solidFill>
              <a:latin typeface="Twinkl" pitchFamily="50" charset="0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002060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0781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23">
            <a:extLst>
              <a:ext uri="{FF2B5EF4-FFF2-40B4-BE49-F238E27FC236}">
                <a16:creationId xmlns:a16="http://schemas.microsoft.com/office/drawing/2014/main" id="{E1BB83DD-4DFD-4C42-B13F-7061506C7709}"/>
              </a:ext>
            </a:extLst>
          </p:cNvPr>
          <p:cNvSpPr/>
          <p:nvPr/>
        </p:nvSpPr>
        <p:spPr bwMode="auto">
          <a:xfrm>
            <a:off x="326834" y="405065"/>
            <a:ext cx="8490331" cy="6047869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0B4FBC-D245-4B2F-843A-A9B2DEE7544F}"/>
              </a:ext>
            </a:extLst>
          </p:cNvPr>
          <p:cNvSpPr txBox="1">
            <a:spLocks/>
          </p:cNvSpPr>
          <p:nvPr/>
        </p:nvSpPr>
        <p:spPr>
          <a:xfrm>
            <a:off x="395536" y="784225"/>
            <a:ext cx="8281739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b="0" dirty="0">
                <a:latin typeface="Twinkl SemiBold" pitchFamily="2" charset="0"/>
              </a:rPr>
              <a:t>Today, we have learnt…</a:t>
            </a:r>
            <a:br>
              <a:rPr lang="en-GB" altLang="en-US" b="0" dirty="0">
                <a:latin typeface="Twinkl SemiBold" pitchFamily="2" charset="0"/>
              </a:rPr>
            </a:br>
            <a:r>
              <a:rPr lang="en-GB" altLang="en-US" b="0" dirty="0">
                <a:latin typeface="Twinkl SemiBold" pitchFamily="2" charset="0"/>
              </a:rPr>
              <a:t>Consonant Blends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84A20BF-E813-4F4E-B973-C7F8EF28A1BE}"/>
              </a:ext>
            </a:extLst>
          </p:cNvPr>
          <p:cNvSpPr/>
          <p:nvPr/>
        </p:nvSpPr>
        <p:spPr>
          <a:xfrm>
            <a:off x="2600146" y="5635501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B5CEEE-767B-42C5-A3EF-817C57A694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176" y="1485240"/>
            <a:ext cx="3697648" cy="52292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81D7C0-9250-443F-AEEC-F32E8E336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303" y="2706638"/>
            <a:ext cx="864024" cy="28772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31CE9D-675F-4DD1-95B3-F3BCAE7046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732" y="2353091"/>
            <a:ext cx="1156431" cy="3230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88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562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938</TotalTime>
  <Words>492</Words>
  <Application>Microsoft Office PowerPoint</Application>
  <PresentationFormat>On-screen Show (4:3)</PresentationFormat>
  <Paragraphs>115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Tuffy-TTF</vt:lpstr>
      <vt:lpstr>Twinkl SemiBold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Marcus Hood</dc:creator>
  <cp:lastModifiedBy>Rhyiana Patel</cp:lastModifiedBy>
  <cp:revision>69</cp:revision>
  <dcterms:created xsi:type="dcterms:W3CDTF">2018-09-20T15:47:16Z</dcterms:created>
  <dcterms:modified xsi:type="dcterms:W3CDTF">2020-06-01T14:59:09Z</dcterms:modified>
</cp:coreProperties>
</file>