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CC0784-C430-4953-8259-321CB463A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CD4C2-665A-444B-91B2-A38772F91658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8A1DDD-4908-440F-B3C5-0B19AB260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F13E143-3437-46E3-A4E3-A8840EF0B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639339-2766-4399-BC8A-B64696BB85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12747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DF4A22-27E2-424F-8AB9-B8D098936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4FE2F-2342-4D93-A787-5C81FF29945D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81C30B-AB27-47F3-875F-B9CEC4284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7E4AAD3-EA36-42CB-97CA-F886D55BC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ED077-0F9A-4560-B78D-B5FD3867700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9894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E1EEC01-2313-4FB2-97F3-15CFF6E1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6CC7D-B0A2-414F-8E4A-339B1216B035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12BAC7-C832-4F83-873A-42D832FDA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46438C2-5A7A-450F-A6D3-975C0FCE1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049B9-48CA-4FA8-B324-C36F7BDD774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380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0BAB0D1F-23AD-476B-9034-ABBB6EDF6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169EC-8D4D-4A41-BB62-6A7E3D4C8701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104CD9B2-9CBC-4CF2-A97A-ECAB12829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CE042B58-3F46-4CE0-90BD-CFD7B045A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32C6E3-DA56-4C7A-80B1-C937F7BA6C1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6439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6DF7DBEE-0D17-4E44-AFD3-F681C55F6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6FCE0-457D-4208-A31B-69454FC42E15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9625C99F-4EA3-4431-97FF-5BB081357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773C834A-DAEE-48E0-A4ED-6E75FD30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62F7B-D3F0-4297-B9D7-8A611E4C360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5978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3A85A149-CA78-4F4E-AB64-B369017D2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F1F65-6703-46EA-BA83-AC871A7831CB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B7FA1199-9007-4DF7-88D4-AFD4E1F6E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4B67511-34C8-407A-8EAD-EE2F78DDC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0D000-C2A7-4ED5-BE3A-F70CC2B325C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8725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D882EF67-8106-4A18-9749-DBE304DBD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740EA-E53F-4736-954C-3DD599B533C7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D2FFBAAB-46F6-42AA-A486-E22CF20A3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AC0047C6-30FF-4329-ABB9-9A43B5B83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D7EF42-C82B-4062-BAD1-9D446D95D5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4302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773EE660-6597-42FF-9AF6-1DCD2023F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473A8-FBFC-4609-B892-C9198E397D93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244D6E05-5995-40CB-86CB-730EFD532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A294C845-3971-4597-BD42-3CCC1C720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29A5-D183-4395-A5A2-D10947410B8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6935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A6EA5974-286A-4C2B-ACE9-2DAF775AA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FF006-2769-4A6F-A820-0DC36BAAA491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DB343FA5-26A6-40C5-A3C7-6B4D4565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AF68A283-E4EE-4AAE-A71B-34AA7C66C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CC530-EF81-4278-B9AB-EFD8B46F25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33658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EA44C02-AD99-48B5-9D07-078E20E97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6B65B-9DAD-4B4E-A7CF-7C195CF42285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813FC99-CE62-41FD-A1DD-426C3C4E8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A6A6BBC-8710-458A-BDC6-B5EF097A9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67A30-5700-481E-BB27-650A151D5B8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053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3F0220E-9284-45D0-9563-6F01AE403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2602E-2EF6-44E2-ABAA-46FBB2FFC293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39B3EB-F074-4F49-90E0-EB67FB1D5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CF68AE-1920-4C84-AADA-83063D0AA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37ED93-3C32-4FA0-B11B-0A1C86E0C2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13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6C399CC6-872E-4456-A279-1AC9AF4A3D2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5D371FD0-EBCC-48BA-8624-2E5A25EEAC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E521E-FAEE-4C8A-BC88-942A42C187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2E9DAB-A91F-4CC3-98EE-C447AD71F0CE}" type="datetimeFigureOut">
              <a:rPr lang="en-GB"/>
              <a:pPr>
                <a:defRPr/>
              </a:pPr>
              <a:t>10/02/2021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049A8F-E2E7-4F19-908F-EA916DC1F6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6EAD1B-3125-4840-BA13-D477578CD7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BC33EB6C-20BA-4F79-AD3D-BC01F681BE9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1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8A4421CF-9531-4485-9CD3-3D6ABD277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3" t="28239" r="37791" b="24721"/>
          <a:stretch>
            <a:fillRect/>
          </a:stretch>
        </p:blipFill>
        <p:spPr bwMode="auto">
          <a:xfrm>
            <a:off x="2051050" y="0"/>
            <a:ext cx="4968875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>
            <a:extLst>
              <a:ext uri="{FF2B5EF4-FFF2-40B4-BE49-F238E27FC236}">
                <a16:creationId xmlns:a16="http://schemas.microsoft.com/office/drawing/2014/main" xmlns="" id="{32194B51-75B9-4E6E-8AFF-88623D41C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>
            <a:extLst>
              <a:ext uri="{FF2B5EF4-FFF2-40B4-BE49-F238E27FC236}">
                <a16:creationId xmlns:a16="http://schemas.microsoft.com/office/drawing/2014/main" xmlns="" id="{DC037016-F416-426D-93C1-C856AE62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8" t="28369" r="26672" b="254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>
            <a:extLst>
              <a:ext uri="{FF2B5EF4-FFF2-40B4-BE49-F238E27FC236}">
                <a16:creationId xmlns:a16="http://schemas.microsoft.com/office/drawing/2014/main" xmlns="" id="{252E183E-1F6B-4E7B-B9F6-FC460A9E7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3" t="29314" r="26778" b="262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>
            <a:extLst>
              <a:ext uri="{FF2B5EF4-FFF2-40B4-BE49-F238E27FC236}">
                <a16:creationId xmlns:a16="http://schemas.microsoft.com/office/drawing/2014/main" xmlns="" id="{866EC986-DA2D-4EB1-88A0-9D39B73B7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606" r="26854" b="248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>
            <a:extLst>
              <a:ext uri="{FF2B5EF4-FFF2-40B4-BE49-F238E27FC236}">
                <a16:creationId xmlns:a16="http://schemas.microsoft.com/office/drawing/2014/main" xmlns="" id="{7B98E3BB-9E09-45B2-BC8C-275F439B7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xmlns="" id="{64F5B52D-6EE7-49A8-A9AC-CD5B881EB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xmlns="" id="{BF52955F-93C2-4A73-B8D8-24AAF83B8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767" b="255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xmlns="" id="{1FDD6FA4-CB8D-42F7-A51D-7D3D8F208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xmlns="" id="{8512C88D-2FCC-4354-938C-F555DF7B9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xmlns="" id="{5615A2EA-246F-41BC-9814-D0B722406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xmlns="" id="{442F7F0D-3780-479C-A40B-D96E0967D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xmlns="" id="{FDDC4FBF-4FD5-4B69-AD09-750C55973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xmlns="" id="{2714B9E6-B62F-4DB6-9E7D-F5D0AA18E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xmlns="" id="{1BF3093C-2A76-4846-A504-004278E66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84" t="15640" r="16792" b="138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xmlns="" id="{DDF46707-6AE4-4E01-9E67-1DD5F399C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9" t="15640" r="15218" b="146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YWCA England &amp; Wales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System Administrator</dc:creator>
  <cp:lastModifiedBy>Liz King</cp:lastModifiedBy>
  <cp:revision>4</cp:revision>
  <dcterms:created xsi:type="dcterms:W3CDTF">2019-01-13T20:50:27Z</dcterms:created>
  <dcterms:modified xsi:type="dcterms:W3CDTF">2021-02-10T13:09:09Z</dcterms:modified>
</cp:coreProperties>
</file>