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7" r:id="rId18"/>
    <p:sldId id="301" r:id="rId19"/>
    <p:sldId id="315" r:id="rId20"/>
    <p:sldId id="318" r:id="rId21"/>
    <p:sldId id="314" r:id="rId22"/>
    <p:sldId id="31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1050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2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microsoft.com/office/2007/relationships/hdphoto" Target="../media/hdphoto1.wdp"/><Relationship Id="rId11" Type="http://schemas.openxmlformats.org/officeDocument/2006/relationships/image" Target="../media/image18.png"/><Relationship Id="rId5" Type="http://schemas.openxmlformats.org/officeDocument/2006/relationships/image" Target="../media/image9.png"/><Relationship Id="rId10" Type="http://schemas.openxmlformats.org/officeDocument/2006/relationships/image" Target="../media/image17.png"/><Relationship Id="rId4" Type="http://schemas.microsoft.com/office/2007/relationships/hdphoto" Target="../media/hdphoto2.wdp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11.png"/><Relationship Id="rId10" Type="http://schemas.microsoft.com/office/2007/relationships/hdphoto" Target="../media/hdphoto5.wdp"/><Relationship Id="rId4" Type="http://schemas.microsoft.com/office/2007/relationships/hdphoto" Target="../media/hdphoto1.wdp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image" Target="../media/image11.png"/><Relationship Id="rId10" Type="http://schemas.microsoft.com/office/2007/relationships/hdphoto" Target="../media/hdphoto5.wdp"/><Relationship Id="rId4" Type="http://schemas.microsoft.com/office/2007/relationships/hdphoto" Target="../media/hdphoto1.wdp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9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4.png"/><Relationship Id="rId5" Type="http://schemas.openxmlformats.org/officeDocument/2006/relationships/image" Target="../media/image21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do you spell 7?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21, 20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this shape called?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Mass is measured using 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607" y="4302564"/>
            <a:ext cx="2633690" cy="18740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824" y="4945119"/>
            <a:ext cx="2850672" cy="5889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316" y="2466070"/>
            <a:ext cx="962384" cy="116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do you spell 7?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21, 20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this shape called?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Mass is measured using 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06846" y="16184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68931" y="340511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seven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607" y="4302564"/>
            <a:ext cx="2633690" cy="18740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824" y="4945119"/>
            <a:ext cx="2850672" cy="5889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316" y="2466070"/>
            <a:ext cx="962384" cy="11635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13654" y="2880808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cylinder</a:t>
            </a:r>
          </a:p>
        </p:txBody>
      </p:sp>
      <p:sp>
        <p:nvSpPr>
          <p:cNvPr id="10" name="Oval 9"/>
          <p:cNvSpPr/>
          <p:nvPr/>
        </p:nvSpPr>
        <p:spPr>
          <a:xfrm>
            <a:off x="1665028" y="4735981"/>
            <a:ext cx="3185791" cy="111890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7083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7494" y1="20930" x2="17494" y2="20930"/>
                        <a14:backgroundMark x1="4019" y1="20930" x2="4019" y2="209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909" y="1450834"/>
            <a:ext cx="5503655" cy="39163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Measure mass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874" y="1472156"/>
            <a:ext cx="5443723" cy="38736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19357">
            <a:off x="1219459" y="2035865"/>
            <a:ext cx="2339636" cy="21782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382" y="2184209"/>
            <a:ext cx="1536416" cy="14304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305" y="2207056"/>
            <a:ext cx="1536416" cy="14304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8" y="1715487"/>
            <a:ext cx="1536416" cy="143045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1131" y="502815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have a mass of 3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142" y="4662994"/>
            <a:ext cx="1020303" cy="9499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892" y="4748457"/>
            <a:ext cx="1108291" cy="10318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263" y="1230707"/>
            <a:ext cx="2339636" cy="21782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7494" y1="20930" x2="17494" y2="20930"/>
                        <a14:backgroundMark x1="4019" y1="20930" x2="4019" y2="209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909" y="1450834"/>
            <a:ext cx="5503655" cy="39163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Measure mass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841" y="1493480"/>
            <a:ext cx="5443723" cy="38736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0591">
            <a:off x="1698769" y="2435096"/>
            <a:ext cx="1699422" cy="16554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904" y="2168191"/>
            <a:ext cx="1536416" cy="14304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392" y="2167718"/>
            <a:ext cx="1536416" cy="14304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365" y="2185200"/>
            <a:ext cx="1536416" cy="143045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1131" y="502815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has a mass of 5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892" y="4748457"/>
            <a:ext cx="1108291" cy="10318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648" y="1698345"/>
            <a:ext cx="1536416" cy="143045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437" y="1697872"/>
            <a:ext cx="1536416" cy="143045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78" y="4895666"/>
            <a:ext cx="757029" cy="7374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095" y="1851602"/>
            <a:ext cx="1699422" cy="16554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4024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7494" y1="20930" x2="17494" y2="20930"/>
                        <a14:backgroundMark x1="4019" y1="20930" x2="4019" y2="209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909" y="1450834"/>
            <a:ext cx="5503655" cy="39163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841" y="1493480"/>
            <a:ext cx="5443723" cy="38736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backgroundMark x1="80000" y1="12500" x2="80000" y2="12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0591">
            <a:off x="1979234" y="2577177"/>
            <a:ext cx="1285061" cy="128506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730" y="2167718"/>
            <a:ext cx="1536416" cy="14304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703" y="2185200"/>
            <a:ext cx="1536416" cy="143045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1131" y="502815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has a mass of 2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892" y="4748457"/>
            <a:ext cx="1108291" cy="103185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273" y="4895666"/>
            <a:ext cx="737438" cy="7374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backgroundMark x1="80000" y1="12500" x2="80000" y2="12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650" y="2032202"/>
            <a:ext cx="1285061" cy="128506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4892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973424" y="3491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Measure mass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61" y="1642517"/>
            <a:ext cx="3857507" cy="274494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71519" y="413009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has a mass of  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868" y="3983494"/>
            <a:ext cx="606249" cy="73297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893" y="3953968"/>
            <a:ext cx="950178" cy="8846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028" y="2208890"/>
            <a:ext cx="950178" cy="88464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675" y="2208890"/>
            <a:ext cx="950178" cy="8846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984" y="1906737"/>
            <a:ext cx="950178" cy="8846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458" y="1912948"/>
            <a:ext cx="950178" cy="88464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354" y="1698751"/>
            <a:ext cx="3857507" cy="2744941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873534" y="41451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943" y="1722028"/>
            <a:ext cx="1035033" cy="125139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573" y="1778420"/>
            <a:ext cx="1035033" cy="12513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351" y="2331267"/>
            <a:ext cx="660984" cy="6609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202" y="2331267"/>
            <a:ext cx="660984" cy="66098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92777" y="514212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has a mass of   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126" y="4995522"/>
            <a:ext cx="606249" cy="732978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894792" y="515718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835" y="5047035"/>
            <a:ext cx="660984" cy="6609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8603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2" grpId="0"/>
      <p:bldP spid="33" grpId="0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973424" y="3491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Measure mass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61" y="1642517"/>
            <a:ext cx="3857507" cy="274494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71519" y="413009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has a mass of  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868" y="3983494"/>
            <a:ext cx="606249" cy="73297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893" y="3953968"/>
            <a:ext cx="950178" cy="8846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028" y="2208890"/>
            <a:ext cx="950178" cy="88464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675" y="2208890"/>
            <a:ext cx="950178" cy="8846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984" y="1906737"/>
            <a:ext cx="950178" cy="8846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458" y="1912948"/>
            <a:ext cx="950178" cy="88464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354" y="1698751"/>
            <a:ext cx="3857507" cy="2744941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873534" y="41451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943" y="1722028"/>
            <a:ext cx="1035033" cy="125139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573" y="1778420"/>
            <a:ext cx="1035033" cy="12513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351" y="2331267"/>
            <a:ext cx="660984" cy="6609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202" y="2331267"/>
            <a:ext cx="660984" cy="66098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92777" y="514212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has a mass of   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126" y="4995522"/>
            <a:ext cx="606249" cy="732978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894792" y="515718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835" y="5047035"/>
            <a:ext cx="660984" cy="6609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6453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629072" y="44153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Measure mass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61" y="1847237"/>
            <a:ext cx="3857507" cy="274494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71519" y="413009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has a mass of  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868" y="3981264"/>
            <a:ext cx="606249" cy="7374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131" y="1656224"/>
            <a:ext cx="1236581" cy="150416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893" y="3953968"/>
            <a:ext cx="950178" cy="8846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028" y="2413610"/>
            <a:ext cx="950178" cy="88464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252" y="2413610"/>
            <a:ext cx="950178" cy="8846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476" y="2413610"/>
            <a:ext cx="950178" cy="8846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140" y="2110122"/>
            <a:ext cx="950178" cy="8846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849" y="2120209"/>
            <a:ext cx="950178" cy="88464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567" y="1816721"/>
            <a:ext cx="950178" cy="88464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354" y="1903471"/>
            <a:ext cx="3857507" cy="274494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724" y="1712458"/>
            <a:ext cx="1236581" cy="150416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488" y="2132969"/>
            <a:ext cx="1570536" cy="1101567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096638" y="504448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Tiny has a mass of 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920501" y="505936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705" y="4877910"/>
            <a:ext cx="950178" cy="884648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873534" y="41451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0066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7" grpId="0"/>
      <p:bldP spid="38" grpId="0"/>
      <p:bldP spid="42" grpId="0"/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68058654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9.9|4.4|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1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6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2.6|7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2.3|3.4|1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2.3|3.4|1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5.9|4|11.1|4.9|36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8790</TotalTime>
  <Words>161</Words>
  <Application>Microsoft Office PowerPoint</Application>
  <PresentationFormat>On-screen Show (4:3)</PresentationFormat>
  <Paragraphs>47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236</cp:revision>
  <dcterms:created xsi:type="dcterms:W3CDTF">2019-07-05T11:02:13Z</dcterms:created>
  <dcterms:modified xsi:type="dcterms:W3CDTF">2021-06-20T23:42:38Z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