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77" r:id="rId3"/>
    <p:sldId id="256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73" r:id="rId13"/>
    <p:sldId id="268" r:id="rId14"/>
    <p:sldId id="269" r:id="rId15"/>
    <p:sldId id="270" r:id="rId16"/>
    <p:sldId id="271" r:id="rId17"/>
    <p:sldId id="272" r:id="rId18"/>
    <p:sldId id="258" r:id="rId19"/>
    <p:sldId id="257" r:id="rId20"/>
    <p:sldId id="275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33291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550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5574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18407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942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156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2092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0685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826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3392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0767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900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928" y="258943"/>
            <a:ext cx="4648200" cy="31527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8932" y="333012"/>
            <a:ext cx="4724400" cy="30384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42440" y="213949"/>
            <a:ext cx="4552950" cy="3276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7442" y="2317433"/>
            <a:ext cx="4648200" cy="31337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66061" y="2291648"/>
            <a:ext cx="4667250" cy="30289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51804" y="2393633"/>
            <a:ext cx="4657725" cy="30575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4928" y="3530781"/>
            <a:ext cx="4733925" cy="32289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40735" y="3474709"/>
            <a:ext cx="4743450" cy="3190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885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Our Set 3 phoneme for today is….</a:t>
            </a:r>
            <a:br>
              <a:rPr lang="en-GB" dirty="0" smtClean="0"/>
            </a:br>
            <a:r>
              <a:rPr lang="en-GB" dirty="0" err="1" smtClean="0">
                <a:latin typeface="Comic Sans MS" panose="030F0702030302020204" pitchFamily="66" charset="0"/>
              </a:rPr>
              <a:t>igh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92978" y="2250897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h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igh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4425244" y="2798410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n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igh</a:t>
            </a:r>
            <a:r>
              <a:rPr lang="en-GB" sz="4000" dirty="0" smtClean="0">
                <a:latin typeface="Comic Sans MS" panose="030F0702030302020204" pitchFamily="66" charset="0"/>
              </a:rPr>
              <a:t>t</a:t>
            </a:r>
            <a:endParaRPr lang="en-GB" sz="40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92978" y="3528872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s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igh</a:t>
            </a:r>
            <a:r>
              <a:rPr lang="en-GB" sz="4000" dirty="0" smtClean="0">
                <a:latin typeface="Comic Sans MS" panose="030F0702030302020204" pitchFamily="66" charset="0"/>
              </a:rPr>
              <a:t>t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4492978" y="4098961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fr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igh</a:t>
            </a:r>
            <a:r>
              <a:rPr lang="en-GB" sz="4000" dirty="0" smtClean="0">
                <a:latin typeface="Comic Sans MS" panose="030F0702030302020204" pitchFamily="66" charset="0"/>
              </a:rPr>
              <a:t>t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4459111" y="4741865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br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igh</a:t>
            </a:r>
            <a:r>
              <a:rPr lang="en-GB" sz="4000" dirty="0" smtClean="0">
                <a:latin typeface="Comic Sans MS" panose="030F0702030302020204" pitchFamily="66" charset="0"/>
              </a:rPr>
              <a:t>t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6615289" y="2820986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615289" y="3413652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6581422" y="2266594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615289" y="3996799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6581422" y="5148550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6581422" y="5741216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547555" y="4594158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6581422" y="6324363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AutoShape 2" descr="Phonics Homewor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6779945" y="1185611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m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igh</a:t>
            </a:r>
            <a:r>
              <a:rPr lang="en-GB" sz="4000" dirty="0" smtClean="0">
                <a:latin typeface="Comic Sans MS" panose="030F0702030302020204" pitchFamily="66" charset="0"/>
              </a:rPr>
              <a:t>t     l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igh</a:t>
            </a:r>
            <a:r>
              <a:rPr lang="en-GB" sz="4000" dirty="0" smtClean="0">
                <a:latin typeface="Comic Sans MS" panose="030F0702030302020204" pitchFamily="66" charset="0"/>
              </a:rPr>
              <a:t>t  </a:t>
            </a:r>
            <a:endParaRPr lang="en-GB" sz="4000" dirty="0"/>
          </a:p>
        </p:txBody>
      </p:sp>
      <p:pic>
        <p:nvPicPr>
          <p:cNvPr id="2050" name="Picture 2" descr="igh fly high – St Thomas More Catholic First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187" y="1897080"/>
            <a:ext cx="2737162" cy="3784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2629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0671" y="2012389"/>
            <a:ext cx="10508566" cy="1655762"/>
          </a:xfrm>
        </p:spPr>
        <p:txBody>
          <a:bodyPr>
            <a:no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L.O. To order events that happen in ‘</a:t>
            </a:r>
            <a:r>
              <a:rPr lang="en-GB" sz="4000" dirty="0" err="1" smtClean="0">
                <a:latin typeface="Comic Sans MS" panose="030F0702030302020204" pitchFamily="66" charset="0"/>
              </a:rPr>
              <a:t>Zog</a:t>
            </a:r>
            <a:r>
              <a:rPr lang="en-GB" sz="4000" dirty="0" smtClean="0">
                <a:latin typeface="Comic Sans MS" panose="030F0702030302020204" pitchFamily="66" charset="0"/>
              </a:rPr>
              <a:t>’.</a:t>
            </a:r>
          </a:p>
          <a:p>
            <a:r>
              <a:rPr lang="en-GB" sz="4000" dirty="0" smtClean="0">
                <a:latin typeface="Comic Sans MS" panose="030F0702030302020204" pitchFamily="66" charset="0"/>
              </a:rPr>
              <a:t>To write a sentence for each event.</a:t>
            </a:r>
            <a:endParaRPr lang="en-GB" sz="4000" dirty="0"/>
          </a:p>
        </p:txBody>
      </p:sp>
      <p:sp>
        <p:nvSpPr>
          <p:cNvPr id="4" name="Title 3"/>
          <p:cNvSpPr txBox="1">
            <a:spLocks noGrp="1"/>
          </p:cNvSpPr>
          <p:nvPr>
            <p:ph type="ctrTitle"/>
          </p:nvPr>
        </p:nvSpPr>
        <p:spPr>
          <a:xfrm>
            <a:off x="1399735" y="745072"/>
            <a:ext cx="9144000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Wednesday 10</a:t>
            </a:r>
            <a:r>
              <a:rPr lang="en-GB" sz="6600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6600" dirty="0" smtClean="0">
                <a:latin typeface="Comic Sans MS" panose="030F0702030302020204" pitchFamily="66" charset="0"/>
              </a:rPr>
              <a:t> March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2116" y="3382913"/>
            <a:ext cx="3672400" cy="3290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80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720634" y="858974"/>
            <a:ext cx="1035666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latin typeface="Comic Sans MS" panose="030F0702030302020204" pitchFamily="66" charset="0"/>
              </a:rPr>
              <a:t>We will read again part of our book ‘</a:t>
            </a:r>
            <a:r>
              <a:rPr lang="en-GB" sz="3600" dirty="0" err="1" smtClean="0">
                <a:latin typeface="Comic Sans MS" panose="030F0702030302020204" pitchFamily="66" charset="0"/>
              </a:rPr>
              <a:t>Zog</a:t>
            </a:r>
            <a:r>
              <a:rPr lang="en-GB" sz="3600" dirty="0" smtClean="0">
                <a:latin typeface="Comic Sans MS" panose="030F0702030302020204" pitchFamily="66" charset="0"/>
              </a:rPr>
              <a:t>’.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latin typeface="Comic Sans MS" panose="030F0702030302020204" pitchFamily="66" charset="0"/>
              </a:rPr>
              <a:t>We want to find out what skill </a:t>
            </a:r>
            <a:r>
              <a:rPr lang="en-GB" sz="3600" dirty="0" err="1" smtClean="0">
                <a:latin typeface="Comic Sans MS" panose="030F0702030302020204" pitchFamily="66" charset="0"/>
              </a:rPr>
              <a:t>Zog</a:t>
            </a:r>
            <a:r>
              <a:rPr lang="en-GB" sz="3600" dirty="0" smtClean="0">
                <a:latin typeface="Comic Sans MS" panose="030F0702030302020204" pitchFamily="66" charset="0"/>
              </a:rPr>
              <a:t> learnt in each year of Dragon School.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latin typeface="Comic Sans MS" panose="030F0702030302020204" pitchFamily="66" charset="0"/>
              </a:rPr>
              <a:t>Dragon school starts at Year 1 and ends at Year 5.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27113" y="4388263"/>
            <a:ext cx="1831658" cy="2229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769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B6DC20-3451-4BBF-9998-9BA61F9EC40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A2154E4-321A-4632-B6A7-5170C47CB7C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43D410-5D6C-4079-BD64-75D4E983AB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565" t="20276" r="18369" b="1360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762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CE7250-66B4-4D00-8EC2-2AF079F651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1A6F82-F14B-4930-9032-F4887BF4FF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F68DA07-801B-486D-A7AF-8A03753F7B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668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900A4-6AEE-4B19-9D54-914461744A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6C0783-117F-4D05-BE5B-6F3C55837C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8777C12-3FD5-4678-82DA-A7ADEE8519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796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EC006B-97CB-45AF-941C-98570B741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C51704-E0BD-48CA-9A01-4D6022A86C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2E902D2-3A55-455A-82E1-69E5E4C6FA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760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307A40-ACCF-462E-B135-04B4EAB34F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BF37CF-7E32-410C-80F2-D994E0969E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629B8BC-05BF-467C-97CF-D8E8812638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022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7D13E2-E865-428E-BA72-0E52FD09F7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752A65-EAB9-4AD7-83FA-DC668B0E1A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541FA04-BF4B-4A56-A442-2833CEEEC1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54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5337D1-B10D-494E-BC7E-AE76306A2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2B18B6-B812-45E5-A7B8-2198CAC4D1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5682FE0-D606-4319-A259-E6A1E967ED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971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CDF49-EF1D-445E-ADF7-B0E8C322F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0C17CE-5BB3-4A9E-BCCD-7EC07C7B73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C7C214-2ABA-4237-A716-460D814D13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598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DFD77A-0A1A-4A0B-9408-E3C7F5E8A0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9964F7-0194-4903-B1F5-008A97027F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7EB7905-3AE3-49C5-B1CF-7F9592B0EF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875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0540757-4C48-4C95-BBD2-AE70C9D9D7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3773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611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1FDD09-870B-465F-90C5-E163D468AC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A51278-F00A-4C11-A4A9-99F9CFB42C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CB02A73-C1D2-4AA7-9304-0704D4EEC6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6566"/>
            <a:ext cx="12192000" cy="6874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904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8AEFA3-8D75-4BA9-8F67-62B1C00B14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475BE4-2533-42AE-8016-EF98B58538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7F2A551-5B3A-4437-BB82-AA068356AA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511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C533AD-B214-4BF5-9A41-6E37E15AE2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CDF703-53BF-424F-9770-18743CB10D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8A0CEAF-713E-43E4-A140-38D0445671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342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1883" y="274320"/>
            <a:ext cx="8151226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latin typeface="Comic Sans MS" panose="030F0702030302020204" pitchFamily="66" charset="0"/>
              </a:rPr>
              <a:t>Your task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To match the pictures to the correct school Year.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To write a sentence for what skill </a:t>
            </a:r>
            <a:r>
              <a:rPr lang="en-GB" sz="2400" dirty="0" err="1" smtClean="0">
                <a:latin typeface="Comic Sans MS" panose="030F0702030302020204" pitchFamily="66" charset="0"/>
              </a:rPr>
              <a:t>Zog</a:t>
            </a:r>
            <a:r>
              <a:rPr lang="en-GB" sz="2400" dirty="0" smtClean="0">
                <a:latin typeface="Comic Sans MS" panose="030F0702030302020204" pitchFamily="66" charset="0"/>
              </a:rPr>
              <a:t> has learnt in each Year.</a:t>
            </a: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r>
              <a:rPr lang="en-GB" sz="2400" u="sng" dirty="0" smtClean="0">
                <a:latin typeface="Comic Sans MS" panose="030F0702030302020204" pitchFamily="66" charset="0"/>
              </a:rPr>
              <a:t>Options for recording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Use the following </a:t>
            </a:r>
            <a:r>
              <a:rPr lang="en-GB" sz="2400" dirty="0" err="1" smtClean="0">
                <a:latin typeface="Comic Sans MS" panose="030F0702030302020204" pitchFamily="66" charset="0"/>
              </a:rPr>
              <a:t>powerpoint</a:t>
            </a:r>
            <a:r>
              <a:rPr lang="en-GB" sz="2400" dirty="0" smtClean="0">
                <a:latin typeface="Comic Sans MS" panose="030F0702030302020204" pitchFamily="66" charset="0"/>
              </a:rPr>
              <a:t> slide. Reorder the pictures under the school Years. Add a text box under each picture and type the skills </a:t>
            </a:r>
            <a:r>
              <a:rPr lang="en-GB" sz="2400" dirty="0" err="1" smtClean="0">
                <a:latin typeface="Comic Sans MS" panose="030F0702030302020204" pitchFamily="66" charset="0"/>
              </a:rPr>
              <a:t>Zog</a:t>
            </a:r>
            <a:r>
              <a:rPr lang="en-GB" sz="2400" dirty="0" smtClean="0">
                <a:latin typeface="Comic Sans MS" panose="030F0702030302020204" pitchFamily="66" charset="0"/>
              </a:rPr>
              <a:t> learnt.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Print off the </a:t>
            </a:r>
            <a:r>
              <a:rPr lang="en-GB" sz="2400" dirty="0" err="1" smtClean="0">
                <a:latin typeface="Comic Sans MS" panose="030F0702030302020204" pitchFamily="66" charset="0"/>
              </a:rPr>
              <a:t>powerpoint</a:t>
            </a:r>
            <a:r>
              <a:rPr lang="en-GB" sz="2400" dirty="0" smtClean="0">
                <a:latin typeface="Comic Sans MS" panose="030F0702030302020204" pitchFamily="66" charset="0"/>
              </a:rPr>
              <a:t> slide. Cut and stick the pictures and write a sentence to say what skills </a:t>
            </a:r>
            <a:r>
              <a:rPr lang="en-GB" sz="2400" dirty="0" err="1" smtClean="0">
                <a:latin typeface="Comic Sans MS" panose="030F0702030302020204" pitchFamily="66" charset="0"/>
              </a:rPr>
              <a:t>Zog</a:t>
            </a:r>
            <a:r>
              <a:rPr lang="en-GB" sz="2400" dirty="0" smtClean="0">
                <a:latin typeface="Comic Sans MS" panose="030F0702030302020204" pitchFamily="66" charset="0"/>
              </a:rPr>
              <a:t> learnt each Year.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Use the Word doc format. Either print off or edit the Word doc.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43109" y="1792902"/>
            <a:ext cx="3143269" cy="3988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655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1884" y="274320"/>
            <a:ext cx="25472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In Year 1 </a:t>
            </a:r>
            <a:r>
              <a:rPr lang="en-GB" dirty="0" err="1" smtClean="0">
                <a:latin typeface="Comic Sans MS" panose="030F0702030302020204" pitchFamily="66" charset="0"/>
              </a:rPr>
              <a:t>Zog</a:t>
            </a:r>
            <a:r>
              <a:rPr lang="en-GB" dirty="0" smtClean="0">
                <a:latin typeface="Comic Sans MS" panose="030F0702030302020204" pitchFamily="66" charset="0"/>
              </a:rPr>
              <a:t> learnt…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23953" y="274320"/>
            <a:ext cx="25472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In Year 2 </a:t>
            </a:r>
            <a:r>
              <a:rPr lang="en-GB" dirty="0" err="1" smtClean="0">
                <a:latin typeface="Comic Sans MS" panose="030F0702030302020204" pitchFamily="66" charset="0"/>
              </a:rPr>
              <a:t>Zog</a:t>
            </a:r>
            <a:r>
              <a:rPr lang="en-GB" dirty="0" smtClean="0">
                <a:latin typeface="Comic Sans MS" panose="030F0702030302020204" pitchFamily="66" charset="0"/>
              </a:rPr>
              <a:t> learnt…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009016" y="274320"/>
            <a:ext cx="25472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In Year 3 </a:t>
            </a:r>
            <a:r>
              <a:rPr lang="en-GB" dirty="0" err="1" smtClean="0">
                <a:latin typeface="Comic Sans MS" panose="030F0702030302020204" pitchFamily="66" charset="0"/>
              </a:rPr>
              <a:t>Zog</a:t>
            </a:r>
            <a:r>
              <a:rPr lang="en-GB" dirty="0" smtClean="0">
                <a:latin typeface="Comic Sans MS" panose="030F0702030302020204" pitchFamily="66" charset="0"/>
              </a:rPr>
              <a:t> learnt…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1884" y="2712720"/>
            <a:ext cx="25472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In Year 4 </a:t>
            </a:r>
            <a:r>
              <a:rPr lang="en-GB" dirty="0" err="1" smtClean="0">
                <a:latin typeface="Comic Sans MS" panose="030F0702030302020204" pitchFamily="66" charset="0"/>
              </a:rPr>
              <a:t>Zog</a:t>
            </a:r>
            <a:r>
              <a:rPr lang="en-GB" dirty="0" smtClean="0">
                <a:latin typeface="Comic Sans MS" panose="030F0702030302020204" pitchFamily="66" charset="0"/>
              </a:rPr>
              <a:t> learnt…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04506" y="2712720"/>
            <a:ext cx="25472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In Year 1 </a:t>
            </a:r>
            <a:r>
              <a:rPr lang="en-GB" dirty="0" err="1" smtClean="0">
                <a:latin typeface="Comic Sans MS" panose="030F0702030302020204" pitchFamily="66" charset="0"/>
              </a:rPr>
              <a:t>Zog</a:t>
            </a:r>
            <a:r>
              <a:rPr lang="en-GB" dirty="0" smtClean="0">
                <a:latin typeface="Comic Sans MS" panose="030F0702030302020204" pitchFamily="66" charset="0"/>
              </a:rPr>
              <a:t> learnt…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6282" y="5248892"/>
            <a:ext cx="1313365" cy="13881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1321" y="5248892"/>
            <a:ext cx="1584954" cy="131039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779" y="5248892"/>
            <a:ext cx="1227084" cy="12832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38697" y="5248892"/>
            <a:ext cx="1674931" cy="138812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19127" y="5183935"/>
            <a:ext cx="1390540" cy="1348243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74320" y="2712720"/>
            <a:ext cx="266482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4423953" y="2690949"/>
            <a:ext cx="266482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9009016" y="2682240"/>
            <a:ext cx="266482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274320" y="5046618"/>
            <a:ext cx="266482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306389" y="5037909"/>
            <a:ext cx="266482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7124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6282" y="5248892"/>
            <a:ext cx="1313365" cy="13881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1321" y="5248892"/>
            <a:ext cx="1584954" cy="131039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779" y="5248892"/>
            <a:ext cx="1227084" cy="12832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38697" y="5248892"/>
            <a:ext cx="1674931" cy="138812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19127" y="5183935"/>
            <a:ext cx="1390540" cy="134824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779" y="2953513"/>
            <a:ext cx="1227084" cy="128328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779" y="967624"/>
            <a:ext cx="1227084" cy="128328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93895" y="211015"/>
            <a:ext cx="3919733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Pictures for using in class.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38697" y="3082047"/>
            <a:ext cx="1674931" cy="138812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38697" y="915203"/>
            <a:ext cx="1674931" cy="138812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0462" y="3082048"/>
            <a:ext cx="1313365" cy="138812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0461" y="915203"/>
            <a:ext cx="1313365" cy="138812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19127" y="3082047"/>
            <a:ext cx="1390540" cy="134824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19127" y="980159"/>
            <a:ext cx="1390540" cy="134824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1321" y="3120913"/>
            <a:ext cx="1584954" cy="131039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17064" y="915203"/>
            <a:ext cx="1584954" cy="1310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689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210</Words>
  <Application>Microsoft Office PowerPoint</Application>
  <PresentationFormat>Widescreen</PresentationFormat>
  <Paragraphs>30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Comic Sans MS</vt:lpstr>
      <vt:lpstr>Office Theme</vt:lpstr>
      <vt:lpstr>PowerPoint Presentation</vt:lpstr>
      <vt:lpstr>Our Set 3 phoneme for today is…. igh </vt:lpstr>
      <vt:lpstr>Wednesday 10th March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Hanson BTP</dc:creator>
  <cp:lastModifiedBy>J Geals BTP</cp:lastModifiedBy>
  <cp:revision>10</cp:revision>
  <dcterms:created xsi:type="dcterms:W3CDTF">2021-03-06T15:29:32Z</dcterms:created>
  <dcterms:modified xsi:type="dcterms:W3CDTF">2021-03-07T18:15:35Z</dcterms:modified>
</cp:coreProperties>
</file>